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embeddedFontLst>
    <p:embeddedFont>
      <p:font typeface="Arial Black" panose="020B06040202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1"/>
  </p:normalViewPr>
  <p:slideViewPr>
    <p:cSldViewPr snapToGrid="0">
      <p:cViewPr varScale="1">
        <p:scale>
          <a:sx n="110" d="100"/>
          <a:sy n="11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Рассказываем о легенде игры и о том, что в итоге будут оцениваться только ответы в бланке ответов.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Необходимо заполнить все пропуски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Сфотографироваться около всех учреждений</a:t>
            </a:r>
            <a:endParaRPr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615" y="2200960"/>
            <a:ext cx="9954955" cy="46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0" y="6184604"/>
            <a:ext cx="2142616" cy="67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7825" y="1219099"/>
            <a:ext cx="8191449" cy="29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5034456" y="469828"/>
            <a:ext cx="72519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02B08D"/>
                </a:solidFill>
                <a:latin typeface="Calibri"/>
                <a:ea typeface="Calibri"/>
                <a:cs typeface="Calibri"/>
                <a:sym typeface="Calibri"/>
              </a:rPr>
              <a:t>ФИНИШ:</a:t>
            </a:r>
            <a:endParaRPr sz="2400" b="0" i="0" u="none" strike="noStrike" cap="none">
              <a:solidFill>
                <a:srgbClr val="02B0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034456" y="1627354"/>
            <a:ext cx="6813755" cy="360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того как все задания выполнены, участники проходят на 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ФИНИШ.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Счётная комиссия проверяет ответы и подводит итоги. 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Награждаются 10 участников, получивших наибольшее количеств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баллов.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участники игры награждаются сертификатами об участии в мероприятии.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89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29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2871536" y="2811462"/>
            <a:ext cx="64489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</a:pPr>
            <a:r>
              <a:rPr lang="ru-RU" sz="8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УСПЕХОВ!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036974" y="244547"/>
            <a:ext cx="597278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2BB294"/>
                </a:solidFill>
                <a:latin typeface="Calibri"/>
                <a:ea typeface="Calibri"/>
                <a:cs typeface="Calibri"/>
                <a:sym typeface="Calibri"/>
              </a:rPr>
              <a:t>Краткое описание игры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428015" y="1273648"/>
            <a:ext cx="65100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Каждый участник является гражданином города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Финград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Маршрутный лист стилизован под карту города, которая состоит и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 районов: 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«Деньги в кошельке», «Деньги в Банке», «Деньги работают». 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Районы, в свою очередь, состоят из 4 станций, которые должен посетить участник.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Станции располагаются на улицах города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Финграда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что помогает участникам ориентироваться в игровом 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пространстве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наглядной навигации участников все районы и станции в них разделены по цветам: ж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ё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лтый, зел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ё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ный, синий, серый.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Около каждой станции стоит информационный стенд с названием станции и оформлением материалов в соответствующей цветовой гамме района. 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946" y="1225550"/>
            <a:ext cx="4126309" cy="232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-460"/>
          <a:stretch/>
        </p:blipFill>
        <p:spPr>
          <a:xfrm>
            <a:off x="1119946" y="3812848"/>
            <a:ext cx="4126309" cy="2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2174758" y="3863122"/>
            <a:ext cx="2720361" cy="7005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5E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840243" y="1463174"/>
            <a:ext cx="36612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Каждому участнику выдаётся маршрутный лист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77871" y="0"/>
            <a:ext cx="504275" cy="6858000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3483" y="450469"/>
            <a:ext cx="4168877" cy="595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l="12812" t="12414" r="12596" b="9730"/>
          <a:stretch/>
        </p:blipFill>
        <p:spPr>
          <a:xfrm>
            <a:off x="6431992" y="182363"/>
            <a:ext cx="4435366" cy="649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l="7576" r="6008"/>
          <a:stretch/>
        </p:blipFill>
        <p:spPr>
          <a:xfrm>
            <a:off x="1250731" y="0"/>
            <a:ext cx="42251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078209" y="356039"/>
            <a:ext cx="63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ru-RU" sz="4800" b="1" dirty="0">
                <a:solidFill>
                  <a:srgbClr val="262626"/>
                </a:solidFill>
              </a:rPr>
              <a:t>На что потратить баллы?</a:t>
            </a:r>
            <a:r>
              <a:rPr lang="ru-RU" sz="4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6;p20">
            <a:extLst>
              <a:ext uri="{FF2B5EF4-FFF2-40B4-BE49-F238E27FC236}">
                <a16:creationId xmlns:a16="http://schemas.microsoft.com/office/drawing/2014/main" id="{531A8D4B-EE09-46FE-A627-9A20E28517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803" b="5607"/>
          <a:stretch/>
        </p:blipFill>
        <p:spPr>
          <a:xfrm>
            <a:off x="6096000" y="14280"/>
            <a:ext cx="5623034" cy="682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067136" y="-783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ru-RU" sz="4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Правила игры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304839" y="921235"/>
            <a:ext cx="65256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С чего начать?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Выберете себе экологическую цель. Заработайте как можно больше баллов, которые на финише можно потратить на участие в различных экологических инициативах! </a:t>
            </a:r>
            <a:endParaRPr sz="18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Что дальше?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Посещать станции можно в любой последовательности.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Чем больше успеете пройти – тем больше шансов достигнуть </a:t>
            </a:r>
            <a:r>
              <a:rPr lang="ru-RU" sz="1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r>
              <a:rPr lang="ru-RU" sz="1800" b="1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Оценка: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станциях вы можете получить от 1 до 10 баллов.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участников, набравших наибольшее количество баллов, получат специальные призы.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 – деньги! Не тратьте его впустую!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9366278" y="774653"/>
            <a:ext cx="22416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Актовый зал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9351462" y="2563845"/>
            <a:ext cx="28405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Спортивный зал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9351463" y="4243844"/>
            <a:ext cx="28405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Спортивный зал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029836" y="5680246"/>
            <a:ext cx="1475873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9366277" y="5719061"/>
            <a:ext cx="2241657" cy="53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Актовый зал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21"/>
          <p:cNvCxnSpPr/>
          <p:nvPr/>
        </p:nvCxnSpPr>
        <p:spPr>
          <a:xfrm>
            <a:off x="3893540" y="1867101"/>
            <a:ext cx="8298460" cy="0"/>
          </a:xfrm>
          <a:prstGeom prst="straightConnector1">
            <a:avLst/>
          </a:prstGeom>
          <a:noFill/>
          <a:ln w="28575" cap="flat" cmpd="sng">
            <a:solidFill>
              <a:srgbClr val="10B89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3904139" y="3603359"/>
            <a:ext cx="8287861" cy="0"/>
          </a:xfrm>
          <a:prstGeom prst="straightConnector1">
            <a:avLst/>
          </a:prstGeom>
          <a:noFill/>
          <a:ln w="28575" cap="flat" cmpd="sng">
            <a:solidFill>
              <a:srgbClr val="10B89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21"/>
          <p:cNvCxnSpPr/>
          <p:nvPr/>
        </p:nvCxnSpPr>
        <p:spPr>
          <a:xfrm>
            <a:off x="3844715" y="5456092"/>
            <a:ext cx="8347285" cy="0"/>
          </a:xfrm>
          <a:prstGeom prst="straightConnector1">
            <a:avLst/>
          </a:prstGeom>
          <a:noFill/>
          <a:ln w="28575" cap="flat" cmpd="sng">
            <a:solidFill>
              <a:srgbClr val="10B89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21"/>
          <p:cNvSpPr/>
          <p:nvPr/>
        </p:nvSpPr>
        <p:spPr>
          <a:xfrm>
            <a:off x="4029836" y="744392"/>
            <a:ext cx="1475873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A8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4029836" y="2509332"/>
            <a:ext cx="1475873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4029836" y="4171442"/>
            <a:ext cx="1475873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B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t="25521" b="47097"/>
          <a:stretch/>
        </p:blipFill>
        <p:spPr>
          <a:xfrm>
            <a:off x="5597710" y="279830"/>
            <a:ext cx="2880000" cy="110612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t="24595" b="48347"/>
          <a:stretch/>
        </p:blipFill>
        <p:spPr>
          <a:xfrm>
            <a:off x="5597710" y="2034392"/>
            <a:ext cx="2880000" cy="10929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 t="29578" b="44796"/>
          <a:stretch/>
        </p:blipFill>
        <p:spPr>
          <a:xfrm>
            <a:off x="5597710" y="3853099"/>
            <a:ext cx="2880000" cy="103518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9" name="Google Shape;159;p21"/>
          <p:cNvSpPr/>
          <p:nvPr/>
        </p:nvSpPr>
        <p:spPr>
          <a:xfrm>
            <a:off x="8623771" y="744392"/>
            <a:ext cx="596446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A8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8623771" y="2509332"/>
            <a:ext cx="596446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8623771" y="4171442"/>
            <a:ext cx="596446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B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312BDC-B1C0-47F6-95CE-C07C85079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39" y="313071"/>
            <a:ext cx="3581900" cy="60015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E10A9F-5DA4-4D5C-8162-7152DA2A6DB4}"/>
              </a:ext>
            </a:extLst>
          </p:cNvPr>
          <p:cNvSpPr/>
          <p:nvPr/>
        </p:nvSpPr>
        <p:spPr>
          <a:xfrm>
            <a:off x="5597710" y="5507993"/>
            <a:ext cx="29081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</a:t>
            </a:r>
          </a:p>
          <a:p>
            <a:pPr algn="ctr"/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станции</a:t>
            </a:r>
            <a:endParaRPr lang="ru-RU" sz="2800" dirty="0"/>
          </a:p>
        </p:txBody>
      </p:sp>
      <p:sp>
        <p:nvSpPr>
          <p:cNvPr id="22" name="Google Shape;161;p21">
            <a:extLst>
              <a:ext uri="{FF2B5EF4-FFF2-40B4-BE49-F238E27FC236}">
                <a16:creationId xmlns:a16="http://schemas.microsoft.com/office/drawing/2014/main" id="{7EA0167D-B486-403B-AC74-54C2B054B0D9}"/>
              </a:ext>
            </a:extLst>
          </p:cNvPr>
          <p:cNvSpPr/>
          <p:nvPr/>
        </p:nvSpPr>
        <p:spPr>
          <a:xfrm>
            <a:off x="8623771" y="5680246"/>
            <a:ext cx="596446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954559" y="133276"/>
            <a:ext cx="7237441" cy="1325563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Arial"/>
              <a:buNone/>
            </a:pPr>
            <a:r>
              <a:rPr lang="ru-RU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 победить?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025349" y="1458850"/>
            <a:ext cx="7079100" cy="53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Посетить все станции.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Выполнить все задания модераторов</a:t>
            </a: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станций.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Набрать наибольшее количество баллов.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4954559" y="5259840"/>
            <a:ext cx="7237441" cy="1469677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Время – деньги!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 тратьте его впустую!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75" y="1343845"/>
            <a:ext cx="3923356" cy="391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BB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Время квеста: </a:t>
            </a:r>
            <a:r>
              <a:rPr lang="ru-RU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11500" b="1">
                <a:solidFill>
                  <a:schemeClr val="lt1"/>
                </a:solidFill>
              </a:rPr>
              <a:t>4</a:t>
            </a:r>
            <a:r>
              <a:rPr lang="ru-RU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ru-RU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минут!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838200" y="2361650"/>
            <a:ext cx="668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Через </a:t>
            </a:r>
            <a:r>
              <a:rPr lang="ru-RU" sz="5400" b="1"/>
              <a:t>4</a:t>
            </a:r>
            <a:r>
              <a:rPr lang="ru-RU" sz="5400" b="1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5400" b="1"/>
              <a:t>, 8</a:t>
            </a:r>
            <a:r>
              <a:rPr lang="ru-RU" sz="5400" b="1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5400" b="1"/>
              <a:t>, 12</a:t>
            </a:r>
            <a:r>
              <a:rPr lang="ru-RU" sz="5400" b="1"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минут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вы услышите звуковой сигнал.  </a:t>
            </a:r>
            <a:br>
              <a:rPr lang="ru-RU" b="1">
                <a:latin typeface="Calibri"/>
                <a:ea typeface="Calibri"/>
                <a:cs typeface="Calibri"/>
                <a:sym typeface="Calibri"/>
              </a:rPr>
            </a:b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b="1"/>
              <a:t>О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н проинформирует вас о том, </a:t>
            </a:r>
            <a:br>
              <a:rPr lang="ru-RU" b="1">
                <a:latin typeface="Calibri"/>
                <a:ea typeface="Calibri"/>
                <a:cs typeface="Calibri"/>
                <a:sym typeface="Calibri"/>
              </a:rPr>
            </a:b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что пора перемещаться </a:t>
            </a:r>
            <a:br>
              <a:rPr lang="ru-RU" b="1">
                <a:latin typeface="Calibri"/>
                <a:ea typeface="Calibri"/>
                <a:cs typeface="Calibri"/>
                <a:sym typeface="Calibri"/>
              </a:rPr>
            </a:b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в другой район или </a:t>
            </a:r>
            <a:r>
              <a:rPr lang="ru-RU" b="1"/>
              <a:t>к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 дополнительным станциям!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845" y="2199289"/>
            <a:ext cx="2988875" cy="33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349</Words>
  <Application>Microsoft Macintosh PowerPoint</Application>
  <PresentationFormat>Широкоэкранный</PresentationFormat>
  <Paragraphs>60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потратить баллы? </vt:lpstr>
      <vt:lpstr>Правила игры </vt:lpstr>
      <vt:lpstr>Презентация PowerPoint</vt:lpstr>
      <vt:lpstr>Как победить? </vt:lpstr>
      <vt:lpstr>Время квеста: 140 минут!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5</cp:revision>
  <dcterms:modified xsi:type="dcterms:W3CDTF">2022-04-26T08:39:43Z</dcterms:modified>
</cp:coreProperties>
</file>