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656.mskobr.ru/edu-news/642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s://sch656.mskob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260648"/>
            <a:ext cx="813244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Отчет о школьном мероприятии </a:t>
            </a:r>
            <a:r>
              <a:rPr lang="ru-RU" b="1" u="sng" dirty="0" smtClean="0">
                <a:solidFill>
                  <a:srgbClr val="C00000"/>
                </a:solidFill>
              </a:rPr>
              <a:t>«Бюджет для школьников»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213285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ГБОУ «Школа 656 </a:t>
            </a:r>
            <a:r>
              <a:rPr lang="ru-RU" dirty="0" err="1" smtClean="0">
                <a:solidFill>
                  <a:schemeClr val="tx1"/>
                </a:solidFill>
              </a:rPr>
              <a:t>им.А.С.Макаренко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Ответственный организатор мероприятия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экономики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Мирошин А.В.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65"/>
                    </a14:imgEffect>
                    <a14:imgEffect>
                      <a14:saturation sat="66000"/>
                    </a14:imgEffect>
                    <a14:imgEffect>
                      <a14:brightnessContrast bright="6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0290"/>
            <a:ext cx="8780512" cy="648072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Даты мероприятия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Подготовительный этап: 12-25 апреля</a:t>
            </a:r>
            <a:br>
              <a:rPr lang="ru-RU" sz="3600" dirty="0" smtClean="0"/>
            </a:br>
            <a:r>
              <a:rPr lang="ru-RU" sz="3600" dirty="0" smtClean="0"/>
              <a:t>Этап реализации: 26-30 апреля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/>
              <a:t>В мероприятии «Бюджет для школьников» приняло участие свыше </a:t>
            </a:r>
            <a:r>
              <a:rPr lang="ru-RU" sz="3600" b="1" dirty="0" smtClean="0">
                <a:solidFill>
                  <a:srgbClr val="C00000"/>
                </a:solidFill>
              </a:rPr>
              <a:t>300 обучающихся </a:t>
            </a:r>
            <a:r>
              <a:rPr lang="ru-RU" sz="3200" b="1" dirty="0" smtClean="0"/>
              <a:t>из начальной, средней и старшей школы.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465"/>
                    </a14:imgEffect>
                    <a14:imgEffect>
                      <a14:saturation sat="66000"/>
                    </a14:imgEffect>
                    <a14:imgEffect>
                      <a14:brightnessContrast bright="6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44" y="-171400"/>
            <a:ext cx="8780512" cy="648072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Цель мероприятия: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Провести образовательное мероприятие «Бюджет для школьников» для обучающихся 3-11 классов.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200" b="1" dirty="0" smtClean="0"/>
          </a:p>
        </p:txBody>
      </p:sp>
      <p:pic>
        <p:nvPicPr>
          <p:cNvPr id="6146" name="Picture 2" descr="Низкие цены на нефть вынудили правительство РФ пересмотреть бюджет - Набат.  Областная независимая интернет-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281184" cy="34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116632"/>
            <a:ext cx="8132440" cy="1470025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Решение тематических кроссвордов по бюджету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lexeymiroshin\Downloads\Бюджет для граждан\Бюджет для граждан\фото\IMG-20210428-WA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9825"/>
            <a:ext cx="40640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eymiroshin\Downloads\Бюджет для граждан\Бюджет для граждан\фото\IMG_20210518_13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0748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13525" y="-26615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470025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Мастер-классы и открытые уроки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lexeymiroshin\Downloads\Бюджет для граждан\Бюджет для граждан\фото\IMG-20210428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eymiroshin\Downloads\Бюджет для граждан\Бюджет для граждан\фото\IMG-20210428-WA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3"/>
          <a:stretch/>
        </p:blipFill>
        <p:spPr bwMode="auto">
          <a:xfrm>
            <a:off x="5508104" y="1543983"/>
            <a:ext cx="3431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eymiroshin\Downloads\Бюджет для граждан\Бюджет для граждан\фото\IMG-20210428-WA0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11" y="3611327"/>
            <a:ext cx="4136008" cy="30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17323" y="-3345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35" y="0"/>
            <a:ext cx="8784976" cy="1220804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Выставки работ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lexeymiroshin\Downloads\Бюджет для граждан\Бюджет для граждан\фото\IMG_20210518_130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/>
          <a:stretch/>
        </p:blipFill>
        <p:spPr bwMode="auto">
          <a:xfrm>
            <a:off x="179512" y="1124744"/>
            <a:ext cx="4935709" cy="32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eymiroshin\Downloads\Бюджет для граждан\Бюджет для граждан\фото\IMG-20210430-WA0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21396" r="18407"/>
          <a:stretch/>
        </p:blipFill>
        <p:spPr bwMode="auto">
          <a:xfrm>
            <a:off x="5364088" y="1124744"/>
            <a:ext cx="3665292" cy="57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xeymiroshin\Downloads\Бюджет для граждан\Бюджет для граждан\фото\IMG-20210430-WA00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r="5957"/>
          <a:stretch/>
        </p:blipFill>
        <p:spPr bwMode="auto">
          <a:xfrm>
            <a:off x="513784" y="3501008"/>
            <a:ext cx="42671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17323" y="-3345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35" y="0"/>
            <a:ext cx="8784976" cy="1220804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Выступления учеников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alexeymiroshin\Downloads\Бюджет для граждан\Бюджет для граждан\фото\IMG-20210426-WA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8"/>
          <a:stretch/>
        </p:blipFill>
        <p:spPr bwMode="auto">
          <a:xfrm>
            <a:off x="5364088" y="1261631"/>
            <a:ext cx="3779912" cy="5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exeymiroshin\Downloads\Бюджет для граждан\Бюджет для граждан\фото\IMG-20210428-WA0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1784"/>
          <a:stretch/>
        </p:blipFill>
        <p:spPr bwMode="auto">
          <a:xfrm>
            <a:off x="-11743" y="1265795"/>
            <a:ext cx="6563016" cy="34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3816424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Ссылка на мероприятие на сайте школы</a:t>
            </a:r>
            <a:br>
              <a:rPr lang="ru-RU" sz="4000" b="1" u="sng" dirty="0" smtClean="0">
                <a:solidFill>
                  <a:srgbClr val="C00000"/>
                </a:solidFill>
              </a:rPr>
            </a:br>
            <a:r>
              <a:rPr lang="ru-RU" sz="4000" b="1" u="sng" dirty="0" smtClean="0">
                <a:solidFill>
                  <a:srgbClr val="C00000"/>
                </a:solidFill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</a:rPr>
            </a:br>
            <a:r>
              <a:rPr lang="ru-RU" sz="4000" b="1" u="sng" dirty="0" smtClean="0">
                <a:solidFill>
                  <a:srgbClr val="C00000"/>
                </a:solidFill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</a:rPr>
            </a:br>
            <a:r>
              <a:rPr lang="ru-RU" sz="5400" b="1" u="sng" dirty="0" smtClean="0">
                <a:solidFill>
                  <a:srgbClr val="C00000"/>
                </a:solidFill>
              </a:rPr>
              <a:t/>
            </a:r>
            <a:br>
              <a:rPr lang="ru-RU" sz="5400" b="1" u="sng" dirty="0" smtClean="0">
                <a:solidFill>
                  <a:srgbClr val="C00000"/>
                </a:solidFill>
              </a:rPr>
            </a:b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41456"/>
            <a:ext cx="9144000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hlinkClick r:id="rId3"/>
              </a:rPr>
              <a:t>https://sch656.mskobr.ru/edu-news/6427</a:t>
            </a:r>
            <a:r>
              <a:rPr lang="ru-RU" sz="2800" b="1" u="sng" dirty="0">
                <a:solidFill>
                  <a:srgbClr val="C00000"/>
                </a:solidFill>
              </a:rPr>
              <a:t/>
            </a:r>
            <a:br>
              <a:rPr lang="ru-RU" sz="2800" b="1" u="sng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осква, столица Российской Федерации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53"/>
          <a:stretch/>
        </p:blipFill>
        <p:spPr bwMode="auto">
          <a:xfrm>
            <a:off x="0" y="0"/>
            <a:ext cx="9144000" cy="6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0397"/>
            <a:ext cx="9161556" cy="1708443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Государственное бюджетное общеобразовательное учреждение </a:t>
            </a:r>
            <a:r>
              <a:rPr lang="ru-RU" sz="3600" b="1" u="sng" dirty="0" err="1" smtClean="0">
                <a:solidFill>
                  <a:srgbClr val="C00000"/>
                </a:solidFill>
              </a:rPr>
              <a:t>г.Москвы</a:t>
            </a:r>
            <a:r>
              <a:rPr lang="ru-RU" sz="3600" b="1" u="sng" dirty="0" smtClean="0">
                <a:solidFill>
                  <a:srgbClr val="C00000"/>
                </a:solidFill>
              </a:rPr>
              <a:t> «Школа 656 </a:t>
            </a:r>
            <a:r>
              <a:rPr lang="ru-RU" sz="3600" b="1" u="sng" dirty="0" err="1" smtClean="0">
                <a:solidFill>
                  <a:srgbClr val="C00000"/>
                </a:solidFill>
              </a:rPr>
              <a:t>им.А.С.Макаренко</a:t>
            </a:r>
            <a:r>
              <a:rPr lang="ru-RU" sz="3600" b="1" u="sng" dirty="0" smtClean="0">
                <a:solidFill>
                  <a:srgbClr val="C00000"/>
                </a:solidFill>
              </a:rPr>
              <a:t>»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93096"/>
            <a:ext cx="6588224" cy="256490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ru-RU" sz="3000" dirty="0" err="1" smtClean="0">
                <a:solidFill>
                  <a:schemeClr val="tx1"/>
                </a:solidFill>
              </a:rPr>
              <a:t>Юр.адрес</a:t>
            </a:r>
            <a:r>
              <a:rPr lang="ru-RU" sz="3000" dirty="0" smtClean="0">
                <a:solidFill>
                  <a:schemeClr val="tx1"/>
                </a:solidFill>
              </a:rPr>
              <a:t>: </a:t>
            </a:r>
            <a:r>
              <a:rPr lang="ru-RU" sz="3000" dirty="0" err="1" smtClean="0">
                <a:solidFill>
                  <a:schemeClr val="tx1"/>
                </a:solidFill>
              </a:rPr>
              <a:t>г.Москва</a:t>
            </a:r>
            <a:r>
              <a:rPr lang="ru-RU" sz="3000" dirty="0" smtClean="0">
                <a:solidFill>
                  <a:schemeClr val="tx1"/>
                </a:solidFill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</a:rPr>
              <a:t>Бескудниковский</a:t>
            </a:r>
            <a:r>
              <a:rPr lang="ru-RU" sz="3000" dirty="0" smtClean="0">
                <a:solidFill>
                  <a:schemeClr val="tx1"/>
                </a:solidFill>
              </a:rPr>
              <a:t> бульвар, д.29.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Сайт: </a:t>
            </a:r>
            <a:r>
              <a:rPr lang="en-US" sz="3000" dirty="0">
                <a:solidFill>
                  <a:schemeClr val="tx1"/>
                </a:solidFill>
                <a:hlinkClick r:id="rId4"/>
              </a:rPr>
              <a:t>https://sch656.mskobr.ru</a:t>
            </a:r>
            <a:r>
              <a:rPr lang="en-US" sz="3000" dirty="0" smtClean="0">
                <a:solidFill>
                  <a:schemeClr val="tx1"/>
                </a:solidFill>
                <a:hlinkClick r:id="rId4"/>
              </a:rPr>
              <a:t>/</a:t>
            </a:r>
            <a:endParaRPr lang="ru-RU" sz="3000" dirty="0" smtClean="0">
              <a:solidFill>
                <a:schemeClr val="tx1"/>
              </a:solidFill>
            </a:endParaRP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Контактный телефон 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ответственного организатора: +79299331888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5219" r="21787" b="16075"/>
          <a:stretch/>
        </p:blipFill>
        <p:spPr bwMode="auto">
          <a:xfrm>
            <a:off x="-12676" y="4293096"/>
            <a:ext cx="2568452" cy="256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о школьном мероприятии «Бюджет для школьников»</vt:lpstr>
      <vt:lpstr>Даты мероприятия Подготовительный этап: 12-25 апреля Этап реализации: 26-30 апреля      В мероприятии «Бюджет для школьников» приняло участие свыше 300 обучающихся из начальной, средней и старшей школы.</vt:lpstr>
      <vt:lpstr>Цель мероприятия:  Провести образовательное мероприятие «Бюджет для школьников» для обучающихся 3-11 классов.        </vt:lpstr>
      <vt:lpstr>Решение тематических кроссвордов по бюджету</vt:lpstr>
      <vt:lpstr>Мастер-классы и открытые уроки</vt:lpstr>
      <vt:lpstr>Выставки работ</vt:lpstr>
      <vt:lpstr>Выступления учеников</vt:lpstr>
      <vt:lpstr>Ссылка на мероприятие на сайте школы    </vt:lpstr>
      <vt:lpstr>Государственное бюджетное общеобразовательное учреждение г.Москвы «Школа 656 им.А.С.Макаренко»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школьном мероприятии «Бюджет для школьников»</dc:title>
  <dc:creator>ВИКТОРОВИЧ МИРОШИН АЛЕКСЕЙ</dc:creator>
  <cp:lastModifiedBy>ВИКТОРОВИЧ МИРОШИН АЛЕКСЕЙ</cp:lastModifiedBy>
  <cp:revision>8</cp:revision>
  <dcterms:created xsi:type="dcterms:W3CDTF">2021-05-18T10:07:21Z</dcterms:created>
  <dcterms:modified xsi:type="dcterms:W3CDTF">2021-05-18T11:31:51Z</dcterms:modified>
</cp:coreProperties>
</file>