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5"/>
    <p:sldMasterId id="2147483713" r:id="rId6"/>
  </p:sldMasterIdLst>
  <p:notesMasterIdLst>
    <p:notesMasterId r:id="rId24"/>
  </p:notesMasterIdLst>
  <p:sldIdLst>
    <p:sldId id="448" r:id="rId7"/>
    <p:sldId id="746" r:id="rId8"/>
    <p:sldId id="751" r:id="rId9"/>
    <p:sldId id="689" r:id="rId10"/>
    <p:sldId id="744" r:id="rId11"/>
    <p:sldId id="742" r:id="rId12"/>
    <p:sldId id="743" r:id="rId13"/>
    <p:sldId id="681" r:id="rId14"/>
    <p:sldId id="752" r:id="rId15"/>
    <p:sldId id="740" r:id="rId16"/>
    <p:sldId id="753" r:id="rId17"/>
    <p:sldId id="737" r:id="rId18"/>
    <p:sldId id="747" r:id="rId19"/>
    <p:sldId id="755" r:id="rId20"/>
    <p:sldId id="745" r:id="rId21"/>
    <p:sldId id="690" r:id="rId22"/>
    <p:sldId id="676" r:id="rId23"/>
  </p:sldIdLst>
  <p:sldSz cx="1219200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аповалова Наталья Арнольдовна" initials="ШНА" lastIdx="2" clrIdx="0">
    <p:extLst>
      <p:ext uri="{19B8F6BF-5375-455C-9EA6-DF929625EA0E}">
        <p15:presenceInfo xmlns:p15="http://schemas.microsoft.com/office/powerpoint/2012/main" userId="S-1-5-21-2556096346-3367145294-3090831036-11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438"/>
    <a:srgbClr val="039648"/>
    <a:srgbClr val="3D8F39"/>
    <a:srgbClr val="9D9BBA"/>
    <a:srgbClr val="9BD5B7"/>
    <a:srgbClr val="EAEAEA"/>
    <a:srgbClr val="E4E4E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2" autoAdjust="0"/>
    <p:restoredTop sz="95501" autoAdjust="0"/>
  </p:normalViewPr>
  <p:slideViewPr>
    <p:cSldViewPr>
      <p:cViewPr varScale="1">
        <p:scale>
          <a:sx n="68" d="100"/>
          <a:sy n="68" d="100"/>
        </p:scale>
        <p:origin x="57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41252575705002E-2"/>
          <c:y val="3.6897359786226179E-2"/>
          <c:w val="0.88056311142925314"/>
          <c:h val="0.808558898818547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Лист6!$B$4</c:f>
              <c:strCache>
                <c:ptCount val="1"/>
                <c:pt idx="0">
                  <c:v>проектные идеи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Лист6!$C$3:$H$3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Лист6!$C$4:$H$4</c:f>
              <c:numCache>
                <c:formatCode>General</c:formatCode>
                <c:ptCount val="6"/>
                <c:pt idx="0">
                  <c:v>0</c:v>
                </c:pt>
                <c:pt idx="1">
                  <c:v>79285</c:v>
                </c:pt>
                <c:pt idx="2">
                  <c:v>152385</c:v>
                </c:pt>
                <c:pt idx="3">
                  <c:v>585878</c:v>
                </c:pt>
                <c:pt idx="4">
                  <c:v>349087</c:v>
                </c:pt>
                <c:pt idx="5">
                  <c:v>258177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2-4998-88F0-7E3871C46802}"/>
            </c:ext>
          </c:extLst>
        </c:ser>
        <c:ser>
          <c:idx val="1"/>
          <c:order val="1"/>
          <c:tx>
            <c:strRef>
              <c:f>Лист6!$B$5</c:f>
              <c:strCache>
                <c:ptCount val="1"/>
                <c:pt idx="0">
                  <c:v>проектные заявки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Лист6!$C$3:$H$3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Лист6!$C$5:$H$5</c:f>
              <c:numCache>
                <c:formatCode>General</c:formatCode>
                <c:ptCount val="6"/>
                <c:pt idx="0">
                  <c:v>22253</c:v>
                </c:pt>
                <c:pt idx="1">
                  <c:v>19154</c:v>
                </c:pt>
                <c:pt idx="2">
                  <c:v>24380</c:v>
                </c:pt>
                <c:pt idx="3">
                  <c:v>27470</c:v>
                </c:pt>
                <c:pt idx="4">
                  <c:v>31219</c:v>
                </c:pt>
                <c:pt idx="5">
                  <c:v>41561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92-4998-88F0-7E3871C46802}"/>
            </c:ext>
          </c:extLst>
        </c:ser>
        <c:ser>
          <c:idx val="2"/>
          <c:order val="2"/>
          <c:tx>
            <c:strRef>
              <c:f>Лист6!$B$6</c:f>
              <c:strCache>
                <c:ptCount val="1"/>
                <c:pt idx="0">
                  <c:v>проекты-победители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Лист6!$C$3:$H$3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Лист6!$C$6:$H$6</c:f>
              <c:numCache>
                <c:formatCode>General</c:formatCode>
                <c:ptCount val="6"/>
                <c:pt idx="0">
                  <c:v>15942</c:v>
                </c:pt>
                <c:pt idx="1">
                  <c:v>18859</c:v>
                </c:pt>
                <c:pt idx="2">
                  <c:v>21841</c:v>
                </c:pt>
                <c:pt idx="3">
                  <c:v>22524</c:v>
                </c:pt>
                <c:pt idx="4">
                  <c:v>29114</c:v>
                </c:pt>
                <c:pt idx="5">
                  <c:v>29371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92-4998-88F0-7E3871C468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93158360"/>
        <c:axId val="393157048"/>
      </c:barChart>
      <c:catAx>
        <c:axId val="393158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157048"/>
        <c:crosses val="autoZero"/>
        <c:auto val="1"/>
        <c:lblAlgn val="ctr"/>
        <c:lblOffset val="100"/>
        <c:noMultiLvlLbl val="0"/>
      </c:catAx>
      <c:valAx>
        <c:axId val="393157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3158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1512246099045826E-4"/>
          <c:y val="1.8593938501541896E-2"/>
          <c:w val="0.43219557519513557"/>
          <c:h val="0.25889120726322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DC41D-C2DB-4A94-8468-2CA482054DB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B8B34F-59BE-4BE6-96D8-2061B936F232}">
      <dgm:prSet phldrT="[Текст]"/>
      <dgm:spPr/>
      <dgm:t>
        <a:bodyPr/>
        <a:lstStyle/>
        <a:p>
          <a:r>
            <a:rPr lang="ru-RU" dirty="0"/>
            <a:t>Государственная политика</a:t>
          </a:r>
        </a:p>
      </dgm:t>
    </dgm:pt>
    <dgm:pt modelId="{7D0D4875-FDBC-41CC-AA9D-57444826029F}" type="parTrans" cxnId="{9CE241B1-486F-4278-B6B6-16FC8A497428}">
      <dgm:prSet/>
      <dgm:spPr/>
      <dgm:t>
        <a:bodyPr/>
        <a:lstStyle/>
        <a:p>
          <a:endParaRPr lang="ru-RU"/>
        </a:p>
      </dgm:t>
    </dgm:pt>
    <dgm:pt modelId="{947E57E3-CCCB-44C7-A861-71D1E0B95157}" type="sibTrans" cxnId="{9CE241B1-486F-4278-B6B6-16FC8A497428}">
      <dgm:prSet/>
      <dgm:spPr/>
      <dgm:t>
        <a:bodyPr/>
        <a:lstStyle/>
        <a:p>
          <a:endParaRPr lang="ru-RU"/>
        </a:p>
      </dgm:t>
    </dgm:pt>
    <dgm:pt modelId="{57FB9D69-31DB-4B91-8D0E-87B9DD1B5D2A}">
      <dgm:prSet phldrT="[Текст]"/>
      <dgm:spPr/>
      <dgm:t>
        <a:bodyPr/>
        <a:lstStyle/>
        <a:p>
          <a:r>
            <a:rPr lang="ru-RU" dirty="0"/>
            <a:t>Приоритеты граждан</a:t>
          </a:r>
        </a:p>
      </dgm:t>
    </dgm:pt>
    <dgm:pt modelId="{1E2CB138-5028-40CB-BF07-465B8625CFA0}" type="parTrans" cxnId="{2FACD1C6-76C2-4160-88C0-1E2C2B8AFCA9}">
      <dgm:prSet/>
      <dgm:spPr/>
      <dgm:t>
        <a:bodyPr/>
        <a:lstStyle/>
        <a:p>
          <a:endParaRPr lang="ru-RU"/>
        </a:p>
      </dgm:t>
    </dgm:pt>
    <dgm:pt modelId="{63BFF350-5858-41A1-B1B5-A23402868497}" type="sibTrans" cxnId="{2FACD1C6-76C2-4160-88C0-1E2C2B8AFCA9}">
      <dgm:prSet/>
      <dgm:spPr/>
      <dgm:t>
        <a:bodyPr/>
        <a:lstStyle/>
        <a:p>
          <a:endParaRPr lang="ru-RU"/>
        </a:p>
      </dgm:t>
    </dgm:pt>
    <dgm:pt modelId="{016CE654-AA5B-4DDF-9DCD-93037F7BE12F}" type="pres">
      <dgm:prSet presAssocID="{A2CDC41D-C2DB-4A94-8468-2CA482054DBB}" presName="compositeShape" presStyleCnt="0">
        <dgm:presLayoutVars>
          <dgm:chMax val="2"/>
          <dgm:dir/>
          <dgm:resizeHandles val="exact"/>
        </dgm:presLayoutVars>
      </dgm:prSet>
      <dgm:spPr/>
    </dgm:pt>
    <dgm:pt modelId="{7313BEC5-CB49-488F-9C7A-2B43800A1152}" type="pres">
      <dgm:prSet presAssocID="{A2CDC41D-C2DB-4A94-8468-2CA482054DBB}" presName="divider" presStyleLbl="fgShp" presStyleIdx="0" presStyleCnt="1"/>
      <dgm:spPr>
        <a:solidFill>
          <a:schemeClr val="tx1"/>
        </a:solidFill>
      </dgm:spPr>
    </dgm:pt>
    <dgm:pt modelId="{16E9E5AE-B2BF-4ADD-A84C-F1AD5862132C}" type="pres">
      <dgm:prSet presAssocID="{47B8B34F-59BE-4BE6-96D8-2061B936F232}" presName="downArrow" presStyleLbl="node1" presStyleIdx="0" presStyleCnt="2"/>
      <dgm:spPr>
        <a:solidFill>
          <a:srgbClr val="027438"/>
        </a:solidFill>
      </dgm:spPr>
    </dgm:pt>
    <dgm:pt modelId="{71A94B46-E9C5-4105-B77D-2782C21C1F7E}" type="pres">
      <dgm:prSet presAssocID="{47B8B34F-59BE-4BE6-96D8-2061B936F232}" presName="downArrowText" presStyleLbl="revTx" presStyleIdx="0" presStyleCnt="2">
        <dgm:presLayoutVars>
          <dgm:bulletEnabled val="1"/>
        </dgm:presLayoutVars>
      </dgm:prSet>
      <dgm:spPr/>
    </dgm:pt>
    <dgm:pt modelId="{95AE34A1-ABF2-4F36-80B4-4D338CAE6111}" type="pres">
      <dgm:prSet presAssocID="{57FB9D69-31DB-4B91-8D0E-87B9DD1B5D2A}" presName="upArrow" presStyleLbl="node1" presStyleIdx="1" presStyleCnt="2"/>
      <dgm:spPr>
        <a:solidFill>
          <a:srgbClr val="FFC000"/>
        </a:solidFill>
      </dgm:spPr>
    </dgm:pt>
    <dgm:pt modelId="{15236343-71DB-4754-9336-A70F96F8D2B2}" type="pres">
      <dgm:prSet presAssocID="{57FB9D69-31DB-4B91-8D0E-87B9DD1B5D2A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27E5F08C-8528-4595-890F-6173FCA6BDE9}" type="presOf" srcId="{57FB9D69-31DB-4B91-8D0E-87B9DD1B5D2A}" destId="{15236343-71DB-4754-9336-A70F96F8D2B2}" srcOrd="0" destOrd="0" presId="urn:microsoft.com/office/officeart/2005/8/layout/arrow3"/>
    <dgm:cxn modelId="{58F09DA3-6A57-470B-8E1D-7D115D831EFA}" type="presOf" srcId="{47B8B34F-59BE-4BE6-96D8-2061B936F232}" destId="{71A94B46-E9C5-4105-B77D-2782C21C1F7E}" srcOrd="0" destOrd="0" presId="urn:microsoft.com/office/officeart/2005/8/layout/arrow3"/>
    <dgm:cxn modelId="{9CE241B1-486F-4278-B6B6-16FC8A497428}" srcId="{A2CDC41D-C2DB-4A94-8468-2CA482054DBB}" destId="{47B8B34F-59BE-4BE6-96D8-2061B936F232}" srcOrd="0" destOrd="0" parTransId="{7D0D4875-FDBC-41CC-AA9D-57444826029F}" sibTransId="{947E57E3-CCCB-44C7-A861-71D1E0B95157}"/>
    <dgm:cxn modelId="{2FACD1C6-76C2-4160-88C0-1E2C2B8AFCA9}" srcId="{A2CDC41D-C2DB-4A94-8468-2CA482054DBB}" destId="{57FB9D69-31DB-4B91-8D0E-87B9DD1B5D2A}" srcOrd="1" destOrd="0" parTransId="{1E2CB138-5028-40CB-BF07-465B8625CFA0}" sibTransId="{63BFF350-5858-41A1-B1B5-A23402868497}"/>
    <dgm:cxn modelId="{B36110E6-3CE0-4574-8527-19F3F2E5CE69}" type="presOf" srcId="{A2CDC41D-C2DB-4A94-8468-2CA482054DBB}" destId="{016CE654-AA5B-4DDF-9DCD-93037F7BE12F}" srcOrd="0" destOrd="0" presId="urn:microsoft.com/office/officeart/2005/8/layout/arrow3"/>
    <dgm:cxn modelId="{34AAC032-02B7-4AB0-AC4E-474F499D8AA1}" type="presParOf" srcId="{016CE654-AA5B-4DDF-9DCD-93037F7BE12F}" destId="{7313BEC5-CB49-488F-9C7A-2B43800A1152}" srcOrd="0" destOrd="0" presId="urn:microsoft.com/office/officeart/2005/8/layout/arrow3"/>
    <dgm:cxn modelId="{C94383CC-E422-46F0-AF8C-CA9B71D193A8}" type="presParOf" srcId="{016CE654-AA5B-4DDF-9DCD-93037F7BE12F}" destId="{16E9E5AE-B2BF-4ADD-A84C-F1AD5862132C}" srcOrd="1" destOrd="0" presId="urn:microsoft.com/office/officeart/2005/8/layout/arrow3"/>
    <dgm:cxn modelId="{44A5F968-0626-41E9-B1CB-8A26EF4445EB}" type="presParOf" srcId="{016CE654-AA5B-4DDF-9DCD-93037F7BE12F}" destId="{71A94B46-E9C5-4105-B77D-2782C21C1F7E}" srcOrd="2" destOrd="0" presId="urn:microsoft.com/office/officeart/2005/8/layout/arrow3"/>
    <dgm:cxn modelId="{3D5F466A-60D3-4637-A8BA-BF75239908E9}" type="presParOf" srcId="{016CE654-AA5B-4DDF-9DCD-93037F7BE12F}" destId="{95AE34A1-ABF2-4F36-80B4-4D338CAE6111}" srcOrd="3" destOrd="0" presId="urn:microsoft.com/office/officeart/2005/8/layout/arrow3"/>
    <dgm:cxn modelId="{B8A94FBD-CB02-4D5F-892B-F7F24D0DA46F}" type="presParOf" srcId="{016CE654-AA5B-4DDF-9DCD-93037F7BE12F}" destId="{15236343-71DB-4754-9336-A70F96F8D2B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C7A8F-8ECB-4A44-8F3B-A9C6B1A315B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E3AF79-CA6A-4589-A98D-E20E277361B3}">
      <dgm:prSet phldrT="[Текст]"/>
      <dgm:spPr/>
      <dgm:t>
        <a:bodyPr/>
        <a:lstStyle/>
        <a:p>
          <a:r>
            <a:rPr lang="ru-RU" dirty="0"/>
            <a:t>Проектные идеи </a:t>
          </a:r>
        </a:p>
      </dgm:t>
    </dgm:pt>
    <dgm:pt modelId="{0F1F6E62-25EF-4E8B-858C-9CE568C7392C}" type="parTrans" cxnId="{3097ED5A-4003-4AF1-AE19-AE3D4C14880D}">
      <dgm:prSet/>
      <dgm:spPr/>
      <dgm:t>
        <a:bodyPr/>
        <a:lstStyle/>
        <a:p>
          <a:endParaRPr lang="ru-RU"/>
        </a:p>
      </dgm:t>
    </dgm:pt>
    <dgm:pt modelId="{180E73CB-2683-486E-A214-BB1E70F20B44}" type="sibTrans" cxnId="{3097ED5A-4003-4AF1-AE19-AE3D4C14880D}">
      <dgm:prSet/>
      <dgm:spPr/>
      <dgm:t>
        <a:bodyPr/>
        <a:lstStyle/>
        <a:p>
          <a:endParaRPr lang="ru-RU"/>
        </a:p>
      </dgm:t>
    </dgm:pt>
    <dgm:pt modelId="{859A9C50-F70B-4B5F-85FB-D5549C1EE3FF}">
      <dgm:prSet phldrT="[Текст]"/>
      <dgm:spPr/>
      <dgm:t>
        <a:bodyPr/>
        <a:lstStyle/>
        <a:p>
          <a:r>
            <a:rPr lang="ru-RU" dirty="0"/>
            <a:t>Проекты</a:t>
          </a:r>
        </a:p>
      </dgm:t>
    </dgm:pt>
    <dgm:pt modelId="{E5BCE15E-8C0F-4F6B-8A35-5A4C56E304AA}" type="parTrans" cxnId="{CB663A5A-836F-414B-9F97-2363F7BD8E54}">
      <dgm:prSet/>
      <dgm:spPr/>
      <dgm:t>
        <a:bodyPr/>
        <a:lstStyle/>
        <a:p>
          <a:endParaRPr lang="ru-RU"/>
        </a:p>
      </dgm:t>
    </dgm:pt>
    <dgm:pt modelId="{303C49A2-F37E-4F29-9E09-44C1FC6C5DED}" type="sibTrans" cxnId="{CB663A5A-836F-414B-9F97-2363F7BD8E54}">
      <dgm:prSet/>
      <dgm:spPr/>
      <dgm:t>
        <a:bodyPr/>
        <a:lstStyle/>
        <a:p>
          <a:endParaRPr lang="ru-RU"/>
        </a:p>
      </dgm:t>
    </dgm:pt>
    <dgm:pt modelId="{C2F15087-DA40-470B-A34F-C88F670D53F1}">
      <dgm:prSet phldrT="[Текст]"/>
      <dgm:spPr/>
      <dgm:t>
        <a:bodyPr/>
        <a:lstStyle/>
        <a:p>
          <a:r>
            <a:rPr lang="ru-RU" dirty="0"/>
            <a:t>Обращения граждан </a:t>
          </a:r>
        </a:p>
      </dgm:t>
    </dgm:pt>
    <dgm:pt modelId="{5DD38987-BCEE-4FEE-A552-A8A617E27021}" type="parTrans" cxnId="{22F74B6D-5250-4E01-9B86-58E4FD60EAC7}">
      <dgm:prSet/>
      <dgm:spPr/>
      <dgm:t>
        <a:bodyPr/>
        <a:lstStyle/>
        <a:p>
          <a:endParaRPr lang="ru-RU"/>
        </a:p>
      </dgm:t>
    </dgm:pt>
    <dgm:pt modelId="{F25AF08E-C505-4556-B6E4-6243F95CE56A}" type="sibTrans" cxnId="{22F74B6D-5250-4E01-9B86-58E4FD60EAC7}">
      <dgm:prSet/>
      <dgm:spPr/>
      <dgm:t>
        <a:bodyPr/>
        <a:lstStyle/>
        <a:p>
          <a:endParaRPr lang="ru-RU"/>
        </a:p>
      </dgm:t>
    </dgm:pt>
    <dgm:pt modelId="{610A3D57-412D-4A6A-AF33-49D3F3E057BF}">
      <dgm:prSet/>
      <dgm:spPr/>
      <dgm:t>
        <a:bodyPr/>
        <a:lstStyle/>
        <a:p>
          <a:r>
            <a:rPr lang="en-US" dirty="0"/>
            <a:t>Big Data</a:t>
          </a:r>
          <a:endParaRPr lang="ru-RU" dirty="0"/>
        </a:p>
      </dgm:t>
    </dgm:pt>
    <dgm:pt modelId="{50CD9DA2-E065-4168-94B6-E15D539047E6}" type="parTrans" cxnId="{ED4FFAE3-7837-45E4-9A48-212A4CDAFA95}">
      <dgm:prSet/>
      <dgm:spPr/>
      <dgm:t>
        <a:bodyPr/>
        <a:lstStyle/>
        <a:p>
          <a:endParaRPr lang="ru-RU"/>
        </a:p>
      </dgm:t>
    </dgm:pt>
    <dgm:pt modelId="{5270634E-35CD-46CC-9DA9-E2880FF8BC9B}" type="sibTrans" cxnId="{ED4FFAE3-7837-45E4-9A48-212A4CDAFA95}">
      <dgm:prSet/>
      <dgm:spPr/>
      <dgm:t>
        <a:bodyPr/>
        <a:lstStyle/>
        <a:p>
          <a:endParaRPr lang="ru-RU"/>
        </a:p>
      </dgm:t>
    </dgm:pt>
    <dgm:pt modelId="{EDE9AF36-31AA-4917-B85B-BF8C27B10AFF}" type="pres">
      <dgm:prSet presAssocID="{5D3C7A8F-8ECB-4A44-8F3B-A9C6B1A315B6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63F36E9-4248-42E0-974F-24FBD7B1E385}" type="pres">
      <dgm:prSet presAssocID="{1FE3AF79-CA6A-4589-A98D-E20E277361B3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8F076688-EEC2-4288-A1FA-1561B42D6574}" type="pres">
      <dgm:prSet presAssocID="{859A9C50-F70B-4B5F-85FB-D5549C1EE3FF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8B399FF7-B134-481A-B707-8A7311D064EE}" type="pres">
      <dgm:prSet presAssocID="{C2F15087-DA40-470B-A34F-C88F670D53F1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01FD17EA-78C0-4BA3-B75F-968AD3BD4AB7}" type="pres">
      <dgm:prSet presAssocID="{610A3D57-412D-4A6A-AF33-49D3F3E057BF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</dgm:ptLst>
  <dgm:cxnLst>
    <dgm:cxn modelId="{08E0FB04-5EF2-4A7E-842C-733EBC8B7FB7}" type="presOf" srcId="{5D3C7A8F-8ECB-4A44-8F3B-A9C6B1A315B6}" destId="{EDE9AF36-31AA-4917-B85B-BF8C27B10AFF}" srcOrd="0" destOrd="0" presId="urn:microsoft.com/office/officeart/2009/3/layout/IncreasingArrowsProcess"/>
    <dgm:cxn modelId="{22F74B6D-5250-4E01-9B86-58E4FD60EAC7}" srcId="{5D3C7A8F-8ECB-4A44-8F3B-A9C6B1A315B6}" destId="{C2F15087-DA40-470B-A34F-C88F670D53F1}" srcOrd="2" destOrd="0" parTransId="{5DD38987-BCEE-4FEE-A552-A8A617E27021}" sibTransId="{F25AF08E-C505-4556-B6E4-6243F95CE56A}"/>
    <dgm:cxn modelId="{92B8F157-34D2-405B-AEE6-10356B31A128}" type="presOf" srcId="{610A3D57-412D-4A6A-AF33-49D3F3E057BF}" destId="{01FD17EA-78C0-4BA3-B75F-968AD3BD4AB7}" srcOrd="0" destOrd="0" presId="urn:microsoft.com/office/officeart/2009/3/layout/IncreasingArrowsProcess"/>
    <dgm:cxn modelId="{CB663A5A-836F-414B-9F97-2363F7BD8E54}" srcId="{5D3C7A8F-8ECB-4A44-8F3B-A9C6B1A315B6}" destId="{859A9C50-F70B-4B5F-85FB-D5549C1EE3FF}" srcOrd="1" destOrd="0" parTransId="{E5BCE15E-8C0F-4F6B-8A35-5A4C56E304AA}" sibTransId="{303C49A2-F37E-4F29-9E09-44C1FC6C5DED}"/>
    <dgm:cxn modelId="{3097ED5A-4003-4AF1-AE19-AE3D4C14880D}" srcId="{5D3C7A8F-8ECB-4A44-8F3B-A9C6B1A315B6}" destId="{1FE3AF79-CA6A-4589-A98D-E20E277361B3}" srcOrd="0" destOrd="0" parTransId="{0F1F6E62-25EF-4E8B-858C-9CE568C7392C}" sibTransId="{180E73CB-2683-486E-A214-BB1E70F20B44}"/>
    <dgm:cxn modelId="{B89BE8CE-9B51-4D67-B115-71D164DD1C62}" type="presOf" srcId="{859A9C50-F70B-4B5F-85FB-D5549C1EE3FF}" destId="{8F076688-EEC2-4288-A1FA-1561B42D6574}" srcOrd="0" destOrd="0" presId="urn:microsoft.com/office/officeart/2009/3/layout/IncreasingArrowsProcess"/>
    <dgm:cxn modelId="{A21633D9-F7DD-4482-BB75-7EE3415CD52C}" type="presOf" srcId="{C2F15087-DA40-470B-A34F-C88F670D53F1}" destId="{8B399FF7-B134-481A-B707-8A7311D064EE}" srcOrd="0" destOrd="0" presId="urn:microsoft.com/office/officeart/2009/3/layout/IncreasingArrowsProcess"/>
    <dgm:cxn modelId="{9402D2E1-6FCB-4AD3-BF8B-B9FD5CFD054A}" type="presOf" srcId="{1FE3AF79-CA6A-4589-A98D-E20E277361B3}" destId="{F63F36E9-4248-42E0-974F-24FBD7B1E385}" srcOrd="0" destOrd="0" presId="urn:microsoft.com/office/officeart/2009/3/layout/IncreasingArrowsProcess"/>
    <dgm:cxn modelId="{ED4FFAE3-7837-45E4-9A48-212A4CDAFA95}" srcId="{5D3C7A8F-8ECB-4A44-8F3B-A9C6B1A315B6}" destId="{610A3D57-412D-4A6A-AF33-49D3F3E057BF}" srcOrd="3" destOrd="0" parTransId="{50CD9DA2-E065-4168-94B6-E15D539047E6}" sibTransId="{5270634E-35CD-46CC-9DA9-E2880FF8BC9B}"/>
    <dgm:cxn modelId="{9619BD1D-500C-4730-BC9C-1F46B6EE1628}" type="presParOf" srcId="{EDE9AF36-31AA-4917-B85B-BF8C27B10AFF}" destId="{F63F36E9-4248-42E0-974F-24FBD7B1E385}" srcOrd="0" destOrd="0" presId="urn:microsoft.com/office/officeart/2009/3/layout/IncreasingArrowsProcess"/>
    <dgm:cxn modelId="{193326A9-1DB0-48B7-AAC4-FBE187B390B0}" type="presParOf" srcId="{EDE9AF36-31AA-4917-B85B-BF8C27B10AFF}" destId="{8F076688-EEC2-4288-A1FA-1561B42D6574}" srcOrd="1" destOrd="0" presId="urn:microsoft.com/office/officeart/2009/3/layout/IncreasingArrowsProcess"/>
    <dgm:cxn modelId="{F428C170-BEBB-4D8C-818B-B4240DD3182B}" type="presParOf" srcId="{EDE9AF36-31AA-4917-B85B-BF8C27B10AFF}" destId="{8B399FF7-B134-481A-B707-8A7311D064EE}" srcOrd="2" destOrd="0" presId="urn:microsoft.com/office/officeart/2009/3/layout/IncreasingArrowsProcess"/>
    <dgm:cxn modelId="{37B2FE01-7CF4-41EC-882B-A0095169EEC7}" type="presParOf" srcId="{EDE9AF36-31AA-4917-B85B-BF8C27B10AFF}" destId="{01FD17EA-78C0-4BA3-B75F-968AD3BD4AB7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B36643-BA27-4D33-9BF4-C7B7A3F3DA9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4C9E1A-7BA3-435C-A8C5-369BEE8FB108}">
      <dgm:prSet phldrT="[Текст]"/>
      <dgm:spPr/>
      <dgm:t>
        <a:bodyPr/>
        <a:lstStyle/>
        <a:p>
          <a:r>
            <a:rPr lang="ru-RU" dirty="0"/>
            <a:t>Что?</a:t>
          </a:r>
        </a:p>
      </dgm:t>
    </dgm:pt>
    <dgm:pt modelId="{77BCFFDE-379C-48A9-A2C2-28B6A9C11B73}" type="parTrans" cxnId="{DDA6E90A-9613-476B-BBAE-D299E1CD2598}">
      <dgm:prSet/>
      <dgm:spPr/>
      <dgm:t>
        <a:bodyPr/>
        <a:lstStyle/>
        <a:p>
          <a:endParaRPr lang="ru-RU"/>
        </a:p>
      </dgm:t>
    </dgm:pt>
    <dgm:pt modelId="{09EEAFC1-9087-4487-8419-CA39BB17F521}" type="sibTrans" cxnId="{DDA6E90A-9613-476B-BBAE-D299E1CD2598}">
      <dgm:prSet/>
      <dgm:spPr/>
      <dgm:t>
        <a:bodyPr/>
        <a:lstStyle/>
        <a:p>
          <a:endParaRPr lang="ru-RU"/>
        </a:p>
      </dgm:t>
    </dgm:pt>
    <dgm:pt modelId="{0EB5E16D-AF19-4554-85DF-F4E76FDF8D02}">
      <dgm:prSet phldrT="[Текст]"/>
      <dgm:spPr/>
      <dgm:t>
        <a:bodyPr/>
        <a:lstStyle/>
        <a:p>
          <a:pPr algn="ctr"/>
          <a:r>
            <a:rPr lang="ru-RU" dirty="0"/>
            <a:t>Проекты</a:t>
          </a:r>
        </a:p>
      </dgm:t>
    </dgm:pt>
    <dgm:pt modelId="{FFF39231-68E3-4FAF-9E28-9EA1DEEEC94E}" type="parTrans" cxnId="{8657D59E-2370-4280-A4BC-3845C4F3A7C8}">
      <dgm:prSet/>
      <dgm:spPr/>
      <dgm:t>
        <a:bodyPr/>
        <a:lstStyle/>
        <a:p>
          <a:endParaRPr lang="ru-RU"/>
        </a:p>
      </dgm:t>
    </dgm:pt>
    <dgm:pt modelId="{F26DCA48-BBF2-49DD-8151-634DF02C51FF}" type="sibTrans" cxnId="{8657D59E-2370-4280-A4BC-3845C4F3A7C8}">
      <dgm:prSet/>
      <dgm:spPr/>
      <dgm:t>
        <a:bodyPr/>
        <a:lstStyle/>
        <a:p>
          <a:endParaRPr lang="ru-RU"/>
        </a:p>
      </dgm:t>
    </dgm:pt>
    <dgm:pt modelId="{9F94FD5A-4375-4B62-AB11-AB7F5F8C90CD}">
      <dgm:prSet phldrT="[Текст]"/>
      <dgm:spPr/>
      <dgm:t>
        <a:bodyPr/>
        <a:lstStyle/>
        <a:p>
          <a:pPr algn="ctr"/>
          <a:r>
            <a:rPr lang="ru-RU" b="1" dirty="0"/>
            <a:t>Полномочия</a:t>
          </a:r>
        </a:p>
      </dgm:t>
    </dgm:pt>
    <dgm:pt modelId="{9262491D-5191-4931-9548-35B50861AB74}" type="parTrans" cxnId="{443E2F6F-BB8B-428A-925F-5E9F6F3B29CE}">
      <dgm:prSet/>
      <dgm:spPr/>
      <dgm:t>
        <a:bodyPr/>
        <a:lstStyle/>
        <a:p>
          <a:endParaRPr lang="ru-RU"/>
        </a:p>
      </dgm:t>
    </dgm:pt>
    <dgm:pt modelId="{3EA6A6D0-E1B5-48F1-9634-02918DA5E589}" type="sibTrans" cxnId="{443E2F6F-BB8B-428A-925F-5E9F6F3B29CE}">
      <dgm:prSet/>
      <dgm:spPr/>
      <dgm:t>
        <a:bodyPr/>
        <a:lstStyle/>
        <a:p>
          <a:endParaRPr lang="ru-RU"/>
        </a:p>
      </dgm:t>
    </dgm:pt>
    <dgm:pt modelId="{54D24A14-4B84-43C6-A1C6-807802EF3B7E}">
      <dgm:prSet phldrT="[Текст]"/>
      <dgm:spPr/>
      <dgm:t>
        <a:bodyPr/>
        <a:lstStyle/>
        <a:p>
          <a:pPr algn="ctr"/>
          <a:r>
            <a:rPr lang="ru-RU" dirty="0"/>
            <a:t>Для чего?</a:t>
          </a:r>
        </a:p>
      </dgm:t>
    </dgm:pt>
    <dgm:pt modelId="{E34097F2-732E-4A66-B2A4-7372074CF6CE}" type="parTrans" cxnId="{2D7C564E-BC4D-4FF8-AEF8-E63EBBABD23E}">
      <dgm:prSet/>
      <dgm:spPr/>
      <dgm:t>
        <a:bodyPr/>
        <a:lstStyle/>
        <a:p>
          <a:endParaRPr lang="ru-RU"/>
        </a:p>
      </dgm:t>
    </dgm:pt>
    <dgm:pt modelId="{32A671E4-FEAC-4289-BA40-9B73A0D16706}" type="sibTrans" cxnId="{2D7C564E-BC4D-4FF8-AEF8-E63EBBABD23E}">
      <dgm:prSet/>
      <dgm:spPr/>
      <dgm:t>
        <a:bodyPr/>
        <a:lstStyle/>
        <a:p>
          <a:endParaRPr lang="ru-RU"/>
        </a:p>
      </dgm:t>
    </dgm:pt>
    <dgm:pt modelId="{EFA7B745-F898-42D5-8DE5-7475539C14F6}">
      <dgm:prSet phldrT="[Текст]"/>
      <dgm:spPr/>
      <dgm:t>
        <a:bodyPr/>
        <a:lstStyle/>
        <a:p>
          <a:pPr algn="ctr"/>
          <a:r>
            <a:rPr lang="ru-RU" dirty="0"/>
            <a:t>Проблемы</a:t>
          </a:r>
        </a:p>
      </dgm:t>
    </dgm:pt>
    <dgm:pt modelId="{65986E02-0B00-4AC0-84DE-8758FEBBBB98}" type="parTrans" cxnId="{6E3ACC8D-9452-43AE-8AA3-C4BB01B73CCC}">
      <dgm:prSet/>
      <dgm:spPr/>
      <dgm:t>
        <a:bodyPr/>
        <a:lstStyle/>
        <a:p>
          <a:endParaRPr lang="ru-RU"/>
        </a:p>
      </dgm:t>
    </dgm:pt>
    <dgm:pt modelId="{1BB99585-3639-466A-9C19-C93160F16FBA}" type="sibTrans" cxnId="{6E3ACC8D-9452-43AE-8AA3-C4BB01B73CCC}">
      <dgm:prSet/>
      <dgm:spPr/>
      <dgm:t>
        <a:bodyPr/>
        <a:lstStyle/>
        <a:p>
          <a:endParaRPr lang="ru-RU"/>
        </a:p>
      </dgm:t>
    </dgm:pt>
    <dgm:pt modelId="{23CB6DC6-BFCD-4C02-A11F-741512382FC0}">
      <dgm:prSet phldrT="[Текст]"/>
      <dgm:spPr/>
      <dgm:t>
        <a:bodyPr/>
        <a:lstStyle/>
        <a:p>
          <a:pPr algn="ctr"/>
          <a:r>
            <a:rPr lang="ru-RU" b="1" dirty="0"/>
            <a:t>Потребности</a:t>
          </a:r>
        </a:p>
      </dgm:t>
    </dgm:pt>
    <dgm:pt modelId="{55D8890D-2EB1-4D00-81B7-D8811A921265}" type="parTrans" cxnId="{887F311C-7AC8-4C25-A176-5A3C3A0B378D}">
      <dgm:prSet/>
      <dgm:spPr/>
      <dgm:t>
        <a:bodyPr/>
        <a:lstStyle/>
        <a:p>
          <a:endParaRPr lang="ru-RU"/>
        </a:p>
      </dgm:t>
    </dgm:pt>
    <dgm:pt modelId="{A4646CB9-909C-4A06-834D-1634DBE28765}" type="sibTrans" cxnId="{887F311C-7AC8-4C25-A176-5A3C3A0B378D}">
      <dgm:prSet/>
      <dgm:spPr/>
      <dgm:t>
        <a:bodyPr/>
        <a:lstStyle/>
        <a:p>
          <a:endParaRPr lang="ru-RU"/>
        </a:p>
      </dgm:t>
    </dgm:pt>
    <dgm:pt modelId="{D7E6C789-7A3A-4F6D-A897-5C05A0FE0019}">
      <dgm:prSet/>
      <dgm:spPr/>
      <dgm:t>
        <a:bodyPr/>
        <a:lstStyle/>
        <a:p>
          <a:pPr algn="ctr"/>
          <a:r>
            <a:rPr lang="ru-RU" dirty="0"/>
            <a:t>Для кого?</a:t>
          </a:r>
        </a:p>
      </dgm:t>
    </dgm:pt>
    <dgm:pt modelId="{08BB3151-236A-4EA2-BC7D-BE57F2982170}" type="parTrans" cxnId="{62852C66-7054-41B2-9227-447A521A3306}">
      <dgm:prSet/>
      <dgm:spPr/>
      <dgm:t>
        <a:bodyPr/>
        <a:lstStyle/>
        <a:p>
          <a:endParaRPr lang="ru-RU"/>
        </a:p>
      </dgm:t>
    </dgm:pt>
    <dgm:pt modelId="{F93B84D7-83E3-4EAE-AFA1-72B4FE697FE1}" type="sibTrans" cxnId="{62852C66-7054-41B2-9227-447A521A3306}">
      <dgm:prSet/>
      <dgm:spPr/>
      <dgm:t>
        <a:bodyPr/>
        <a:lstStyle/>
        <a:p>
          <a:endParaRPr lang="ru-RU"/>
        </a:p>
      </dgm:t>
    </dgm:pt>
    <dgm:pt modelId="{293FEFC5-B444-4591-848E-3751D5535343}">
      <dgm:prSet/>
      <dgm:spPr/>
      <dgm:t>
        <a:bodyPr/>
        <a:lstStyle/>
        <a:p>
          <a:pPr algn="ctr"/>
          <a:r>
            <a:rPr lang="ru-RU" dirty="0" err="1"/>
            <a:t>Благополучатели</a:t>
          </a:r>
          <a:endParaRPr lang="ru-RU" dirty="0"/>
        </a:p>
      </dgm:t>
    </dgm:pt>
    <dgm:pt modelId="{78B39D2B-089D-41A5-916E-3CC25075E2EB}" type="parTrans" cxnId="{DEF0B875-0285-41AD-B043-6EAD9A2601FC}">
      <dgm:prSet/>
      <dgm:spPr/>
      <dgm:t>
        <a:bodyPr/>
        <a:lstStyle/>
        <a:p>
          <a:endParaRPr lang="ru-RU"/>
        </a:p>
      </dgm:t>
    </dgm:pt>
    <dgm:pt modelId="{B6DAFB02-FD07-42FE-9B14-C13A07282378}" type="sibTrans" cxnId="{DEF0B875-0285-41AD-B043-6EAD9A2601FC}">
      <dgm:prSet/>
      <dgm:spPr/>
      <dgm:t>
        <a:bodyPr/>
        <a:lstStyle/>
        <a:p>
          <a:endParaRPr lang="ru-RU"/>
        </a:p>
      </dgm:t>
    </dgm:pt>
    <dgm:pt modelId="{BAC2D5E6-D062-4CF4-AE64-641169FA6DC9}">
      <dgm:prSet/>
      <dgm:spPr/>
      <dgm:t>
        <a:bodyPr/>
        <a:lstStyle/>
        <a:p>
          <a:pPr algn="ctr"/>
          <a:r>
            <a:rPr lang="ru-RU" b="1" dirty="0"/>
            <a:t>Целевые аудитории</a:t>
          </a:r>
        </a:p>
      </dgm:t>
    </dgm:pt>
    <dgm:pt modelId="{5A4B1686-7DD3-4448-97F4-599E60842709}" type="parTrans" cxnId="{0186E34E-7015-4402-8113-36C44B505FE7}">
      <dgm:prSet/>
      <dgm:spPr/>
      <dgm:t>
        <a:bodyPr/>
        <a:lstStyle/>
        <a:p>
          <a:endParaRPr lang="ru-RU"/>
        </a:p>
      </dgm:t>
    </dgm:pt>
    <dgm:pt modelId="{9B9BCBCE-D90E-485F-A908-2E5B8E921DFF}" type="sibTrans" cxnId="{0186E34E-7015-4402-8113-36C44B505FE7}">
      <dgm:prSet/>
      <dgm:spPr/>
      <dgm:t>
        <a:bodyPr/>
        <a:lstStyle/>
        <a:p>
          <a:endParaRPr lang="ru-RU"/>
        </a:p>
      </dgm:t>
    </dgm:pt>
    <dgm:pt modelId="{9430EB11-D97B-423F-B30B-1C7751070EF8}" type="pres">
      <dgm:prSet presAssocID="{8CB36643-BA27-4D33-9BF4-C7B7A3F3DA9B}" presName="list" presStyleCnt="0">
        <dgm:presLayoutVars>
          <dgm:dir/>
          <dgm:animLvl val="lvl"/>
        </dgm:presLayoutVars>
      </dgm:prSet>
      <dgm:spPr/>
    </dgm:pt>
    <dgm:pt modelId="{A7195A50-D05C-4F2B-8883-B8A0C818309B}" type="pres">
      <dgm:prSet presAssocID="{D94C9E1A-7BA3-435C-A8C5-369BEE8FB108}" presName="posSpace" presStyleCnt="0"/>
      <dgm:spPr/>
    </dgm:pt>
    <dgm:pt modelId="{0AB767B1-1216-4E3D-8195-1633549CB612}" type="pres">
      <dgm:prSet presAssocID="{D94C9E1A-7BA3-435C-A8C5-369BEE8FB108}" presName="vertFlow" presStyleCnt="0"/>
      <dgm:spPr/>
    </dgm:pt>
    <dgm:pt modelId="{673DF2EA-817B-4C00-A4BC-24C22FE6DF5F}" type="pres">
      <dgm:prSet presAssocID="{D94C9E1A-7BA3-435C-A8C5-369BEE8FB108}" presName="topSpace" presStyleCnt="0"/>
      <dgm:spPr/>
    </dgm:pt>
    <dgm:pt modelId="{9039AE87-C564-43A9-842B-0AC5D3B6126C}" type="pres">
      <dgm:prSet presAssocID="{D94C9E1A-7BA3-435C-A8C5-369BEE8FB108}" presName="firstComp" presStyleCnt="0"/>
      <dgm:spPr/>
    </dgm:pt>
    <dgm:pt modelId="{38A41BD2-8333-428E-B3AE-D55A79CF8B5C}" type="pres">
      <dgm:prSet presAssocID="{D94C9E1A-7BA3-435C-A8C5-369BEE8FB108}" presName="firstChild" presStyleLbl="bgAccFollowNode1" presStyleIdx="0" presStyleCnt="6"/>
      <dgm:spPr/>
    </dgm:pt>
    <dgm:pt modelId="{4CDDA606-8F44-4B84-804C-02046CAA6702}" type="pres">
      <dgm:prSet presAssocID="{D94C9E1A-7BA3-435C-A8C5-369BEE8FB108}" presName="firstChildTx" presStyleLbl="bgAccFollowNode1" presStyleIdx="0" presStyleCnt="6">
        <dgm:presLayoutVars>
          <dgm:bulletEnabled val="1"/>
        </dgm:presLayoutVars>
      </dgm:prSet>
      <dgm:spPr/>
    </dgm:pt>
    <dgm:pt modelId="{ED67761B-73DC-4CF0-AD8A-80F1FAFF14A9}" type="pres">
      <dgm:prSet presAssocID="{9F94FD5A-4375-4B62-AB11-AB7F5F8C90CD}" presName="comp" presStyleCnt="0"/>
      <dgm:spPr/>
    </dgm:pt>
    <dgm:pt modelId="{C0C872E7-7E76-4D40-BC37-E3B05F1CBD4C}" type="pres">
      <dgm:prSet presAssocID="{9F94FD5A-4375-4B62-AB11-AB7F5F8C90CD}" presName="child" presStyleLbl="bgAccFollowNode1" presStyleIdx="1" presStyleCnt="6"/>
      <dgm:spPr/>
    </dgm:pt>
    <dgm:pt modelId="{EE28126C-ABC8-4130-A3DE-DFFE26A38696}" type="pres">
      <dgm:prSet presAssocID="{9F94FD5A-4375-4B62-AB11-AB7F5F8C90CD}" presName="childTx" presStyleLbl="bgAccFollowNode1" presStyleIdx="1" presStyleCnt="6">
        <dgm:presLayoutVars>
          <dgm:bulletEnabled val="1"/>
        </dgm:presLayoutVars>
      </dgm:prSet>
      <dgm:spPr/>
    </dgm:pt>
    <dgm:pt modelId="{1FB2A7E4-60EC-497A-B999-98121932598D}" type="pres">
      <dgm:prSet presAssocID="{D94C9E1A-7BA3-435C-A8C5-369BEE8FB108}" presName="negSpace" presStyleCnt="0"/>
      <dgm:spPr/>
    </dgm:pt>
    <dgm:pt modelId="{7C15F17C-37F2-468C-ADF5-FCEAF8923875}" type="pres">
      <dgm:prSet presAssocID="{D94C9E1A-7BA3-435C-A8C5-369BEE8FB108}" presName="circle" presStyleLbl="node1" presStyleIdx="0" presStyleCnt="3"/>
      <dgm:spPr/>
    </dgm:pt>
    <dgm:pt modelId="{DB28E0C6-517E-4A6C-9614-D06AA02982B5}" type="pres">
      <dgm:prSet presAssocID="{09EEAFC1-9087-4487-8419-CA39BB17F521}" presName="transSpace" presStyleCnt="0"/>
      <dgm:spPr/>
    </dgm:pt>
    <dgm:pt modelId="{9F7BB008-63A1-4D87-A78F-9681F9C3B82E}" type="pres">
      <dgm:prSet presAssocID="{54D24A14-4B84-43C6-A1C6-807802EF3B7E}" presName="posSpace" presStyleCnt="0"/>
      <dgm:spPr/>
    </dgm:pt>
    <dgm:pt modelId="{CE1E49C7-C9CC-466C-A10B-6926AF7F1F15}" type="pres">
      <dgm:prSet presAssocID="{54D24A14-4B84-43C6-A1C6-807802EF3B7E}" presName="vertFlow" presStyleCnt="0"/>
      <dgm:spPr/>
    </dgm:pt>
    <dgm:pt modelId="{AF52E6AE-AF74-44B5-A1D3-4C8CBA891C46}" type="pres">
      <dgm:prSet presAssocID="{54D24A14-4B84-43C6-A1C6-807802EF3B7E}" presName="topSpace" presStyleCnt="0"/>
      <dgm:spPr/>
    </dgm:pt>
    <dgm:pt modelId="{F0C2E7DE-DCBC-46F6-AC32-FD396CDB2CC8}" type="pres">
      <dgm:prSet presAssocID="{54D24A14-4B84-43C6-A1C6-807802EF3B7E}" presName="firstComp" presStyleCnt="0"/>
      <dgm:spPr/>
    </dgm:pt>
    <dgm:pt modelId="{9CA78E24-0F4F-41F5-B9E6-DEE71C8B1955}" type="pres">
      <dgm:prSet presAssocID="{54D24A14-4B84-43C6-A1C6-807802EF3B7E}" presName="firstChild" presStyleLbl="bgAccFollowNode1" presStyleIdx="2" presStyleCnt="6"/>
      <dgm:spPr/>
    </dgm:pt>
    <dgm:pt modelId="{D9A91FD1-44A1-401D-89E3-1547484C06C7}" type="pres">
      <dgm:prSet presAssocID="{54D24A14-4B84-43C6-A1C6-807802EF3B7E}" presName="firstChildTx" presStyleLbl="bgAccFollowNode1" presStyleIdx="2" presStyleCnt="6">
        <dgm:presLayoutVars>
          <dgm:bulletEnabled val="1"/>
        </dgm:presLayoutVars>
      </dgm:prSet>
      <dgm:spPr/>
    </dgm:pt>
    <dgm:pt modelId="{82DE984D-4642-4FC8-9E9F-76A975CA942C}" type="pres">
      <dgm:prSet presAssocID="{23CB6DC6-BFCD-4C02-A11F-741512382FC0}" presName="comp" presStyleCnt="0"/>
      <dgm:spPr/>
    </dgm:pt>
    <dgm:pt modelId="{101A0CCD-E29B-47E3-9BE7-F1D2407D7F52}" type="pres">
      <dgm:prSet presAssocID="{23CB6DC6-BFCD-4C02-A11F-741512382FC0}" presName="child" presStyleLbl="bgAccFollowNode1" presStyleIdx="3" presStyleCnt="6"/>
      <dgm:spPr/>
    </dgm:pt>
    <dgm:pt modelId="{E1408308-9EAA-452B-9413-792AC91AF019}" type="pres">
      <dgm:prSet presAssocID="{23CB6DC6-BFCD-4C02-A11F-741512382FC0}" presName="childTx" presStyleLbl="bgAccFollowNode1" presStyleIdx="3" presStyleCnt="6">
        <dgm:presLayoutVars>
          <dgm:bulletEnabled val="1"/>
        </dgm:presLayoutVars>
      </dgm:prSet>
      <dgm:spPr/>
    </dgm:pt>
    <dgm:pt modelId="{BB8C8A89-1AAA-4605-93B6-9DE03830E0B8}" type="pres">
      <dgm:prSet presAssocID="{54D24A14-4B84-43C6-A1C6-807802EF3B7E}" presName="negSpace" presStyleCnt="0"/>
      <dgm:spPr/>
    </dgm:pt>
    <dgm:pt modelId="{E869C285-A846-452B-B483-6730D0A604D1}" type="pres">
      <dgm:prSet presAssocID="{54D24A14-4B84-43C6-A1C6-807802EF3B7E}" presName="circle" presStyleLbl="node1" presStyleIdx="1" presStyleCnt="3"/>
      <dgm:spPr/>
    </dgm:pt>
    <dgm:pt modelId="{444E168A-C797-4338-A1E0-673685CE9766}" type="pres">
      <dgm:prSet presAssocID="{32A671E4-FEAC-4289-BA40-9B73A0D16706}" presName="transSpace" presStyleCnt="0"/>
      <dgm:spPr/>
    </dgm:pt>
    <dgm:pt modelId="{1193638C-79DD-455E-AF91-325EE08F02C9}" type="pres">
      <dgm:prSet presAssocID="{D7E6C789-7A3A-4F6D-A897-5C05A0FE0019}" presName="posSpace" presStyleCnt="0"/>
      <dgm:spPr/>
    </dgm:pt>
    <dgm:pt modelId="{8E102AE0-30F6-45F3-9035-5E48AFA699A4}" type="pres">
      <dgm:prSet presAssocID="{D7E6C789-7A3A-4F6D-A897-5C05A0FE0019}" presName="vertFlow" presStyleCnt="0"/>
      <dgm:spPr/>
    </dgm:pt>
    <dgm:pt modelId="{02A24F48-55CF-424D-BA1B-7D390142FE1B}" type="pres">
      <dgm:prSet presAssocID="{D7E6C789-7A3A-4F6D-A897-5C05A0FE0019}" presName="topSpace" presStyleCnt="0"/>
      <dgm:spPr/>
    </dgm:pt>
    <dgm:pt modelId="{83306810-44D8-44E2-9AD6-624708179A31}" type="pres">
      <dgm:prSet presAssocID="{D7E6C789-7A3A-4F6D-A897-5C05A0FE0019}" presName="firstComp" presStyleCnt="0"/>
      <dgm:spPr/>
    </dgm:pt>
    <dgm:pt modelId="{DF43E8D1-7D66-4994-8946-9B64B0F45F4C}" type="pres">
      <dgm:prSet presAssocID="{D7E6C789-7A3A-4F6D-A897-5C05A0FE0019}" presName="firstChild" presStyleLbl="bgAccFollowNode1" presStyleIdx="4" presStyleCnt="6"/>
      <dgm:spPr/>
    </dgm:pt>
    <dgm:pt modelId="{DCC451D8-3120-43A3-BD1E-72BF22E000D7}" type="pres">
      <dgm:prSet presAssocID="{D7E6C789-7A3A-4F6D-A897-5C05A0FE0019}" presName="firstChildTx" presStyleLbl="bgAccFollowNode1" presStyleIdx="4" presStyleCnt="6">
        <dgm:presLayoutVars>
          <dgm:bulletEnabled val="1"/>
        </dgm:presLayoutVars>
      </dgm:prSet>
      <dgm:spPr/>
    </dgm:pt>
    <dgm:pt modelId="{7CD815B0-99B4-4DE9-B158-80A05809D668}" type="pres">
      <dgm:prSet presAssocID="{BAC2D5E6-D062-4CF4-AE64-641169FA6DC9}" presName="comp" presStyleCnt="0"/>
      <dgm:spPr/>
    </dgm:pt>
    <dgm:pt modelId="{7F9FDC29-6F1A-4A73-8C6B-FC7E98666048}" type="pres">
      <dgm:prSet presAssocID="{BAC2D5E6-D062-4CF4-AE64-641169FA6DC9}" presName="child" presStyleLbl="bgAccFollowNode1" presStyleIdx="5" presStyleCnt="6"/>
      <dgm:spPr/>
    </dgm:pt>
    <dgm:pt modelId="{EB067988-157E-4C4F-9543-9CE0F6FF7A24}" type="pres">
      <dgm:prSet presAssocID="{BAC2D5E6-D062-4CF4-AE64-641169FA6DC9}" presName="childTx" presStyleLbl="bgAccFollowNode1" presStyleIdx="5" presStyleCnt="6">
        <dgm:presLayoutVars>
          <dgm:bulletEnabled val="1"/>
        </dgm:presLayoutVars>
      </dgm:prSet>
      <dgm:spPr/>
    </dgm:pt>
    <dgm:pt modelId="{A949D139-3D58-4963-B918-60D4D84C2BC6}" type="pres">
      <dgm:prSet presAssocID="{D7E6C789-7A3A-4F6D-A897-5C05A0FE0019}" presName="negSpace" presStyleCnt="0"/>
      <dgm:spPr/>
    </dgm:pt>
    <dgm:pt modelId="{6A4A41CC-A296-4489-A687-D140D7E8E305}" type="pres">
      <dgm:prSet presAssocID="{D7E6C789-7A3A-4F6D-A897-5C05A0FE0019}" presName="circle" presStyleLbl="node1" presStyleIdx="2" presStyleCnt="3"/>
      <dgm:spPr/>
    </dgm:pt>
  </dgm:ptLst>
  <dgm:cxnLst>
    <dgm:cxn modelId="{DDA6E90A-9613-476B-BBAE-D299E1CD2598}" srcId="{8CB36643-BA27-4D33-9BF4-C7B7A3F3DA9B}" destId="{D94C9E1A-7BA3-435C-A8C5-369BEE8FB108}" srcOrd="0" destOrd="0" parTransId="{77BCFFDE-379C-48A9-A2C2-28B6A9C11B73}" sibTransId="{09EEAFC1-9087-4487-8419-CA39BB17F521}"/>
    <dgm:cxn modelId="{4305391B-3AA6-47BA-A8C7-647D8034C968}" type="presOf" srcId="{54D24A14-4B84-43C6-A1C6-807802EF3B7E}" destId="{E869C285-A846-452B-B483-6730D0A604D1}" srcOrd="0" destOrd="0" presId="urn:microsoft.com/office/officeart/2005/8/layout/hList9"/>
    <dgm:cxn modelId="{3B0DAA1B-FF91-4206-81EA-6F345A0E80F0}" type="presOf" srcId="{BAC2D5E6-D062-4CF4-AE64-641169FA6DC9}" destId="{7F9FDC29-6F1A-4A73-8C6B-FC7E98666048}" srcOrd="0" destOrd="0" presId="urn:microsoft.com/office/officeart/2005/8/layout/hList9"/>
    <dgm:cxn modelId="{887F311C-7AC8-4C25-A176-5A3C3A0B378D}" srcId="{54D24A14-4B84-43C6-A1C6-807802EF3B7E}" destId="{23CB6DC6-BFCD-4C02-A11F-741512382FC0}" srcOrd="1" destOrd="0" parTransId="{55D8890D-2EB1-4D00-81B7-D8811A921265}" sibTransId="{A4646CB9-909C-4A06-834D-1634DBE28765}"/>
    <dgm:cxn modelId="{03D01C1F-F54A-4E4C-8B9E-9F386D41AF77}" type="presOf" srcId="{293FEFC5-B444-4591-848E-3751D5535343}" destId="{DF43E8D1-7D66-4994-8946-9B64B0F45F4C}" srcOrd="0" destOrd="0" presId="urn:microsoft.com/office/officeart/2005/8/layout/hList9"/>
    <dgm:cxn modelId="{1F534627-D32F-4297-BDB9-6D1A8851A5E4}" type="presOf" srcId="{9F94FD5A-4375-4B62-AB11-AB7F5F8C90CD}" destId="{C0C872E7-7E76-4D40-BC37-E3B05F1CBD4C}" srcOrd="0" destOrd="0" presId="urn:microsoft.com/office/officeart/2005/8/layout/hList9"/>
    <dgm:cxn modelId="{7A23A23C-0920-486C-810B-AF96E0DC038F}" type="presOf" srcId="{8CB36643-BA27-4D33-9BF4-C7B7A3F3DA9B}" destId="{9430EB11-D97B-423F-B30B-1C7751070EF8}" srcOrd="0" destOrd="0" presId="urn:microsoft.com/office/officeart/2005/8/layout/hList9"/>
    <dgm:cxn modelId="{1F30AC45-954A-4EFD-A71A-6D67850C592B}" type="presOf" srcId="{D7E6C789-7A3A-4F6D-A897-5C05A0FE0019}" destId="{6A4A41CC-A296-4489-A687-D140D7E8E305}" srcOrd="0" destOrd="0" presId="urn:microsoft.com/office/officeart/2005/8/layout/hList9"/>
    <dgm:cxn modelId="{62852C66-7054-41B2-9227-447A521A3306}" srcId="{8CB36643-BA27-4D33-9BF4-C7B7A3F3DA9B}" destId="{D7E6C789-7A3A-4F6D-A897-5C05A0FE0019}" srcOrd="2" destOrd="0" parTransId="{08BB3151-236A-4EA2-BC7D-BE57F2982170}" sibTransId="{F93B84D7-83E3-4EAE-AFA1-72B4FE697FE1}"/>
    <dgm:cxn modelId="{2D7C564E-BC4D-4FF8-AEF8-E63EBBABD23E}" srcId="{8CB36643-BA27-4D33-9BF4-C7B7A3F3DA9B}" destId="{54D24A14-4B84-43C6-A1C6-807802EF3B7E}" srcOrd="1" destOrd="0" parTransId="{E34097F2-732E-4A66-B2A4-7372074CF6CE}" sibTransId="{32A671E4-FEAC-4289-BA40-9B73A0D16706}"/>
    <dgm:cxn modelId="{0186E34E-7015-4402-8113-36C44B505FE7}" srcId="{D7E6C789-7A3A-4F6D-A897-5C05A0FE0019}" destId="{BAC2D5E6-D062-4CF4-AE64-641169FA6DC9}" srcOrd="1" destOrd="0" parTransId="{5A4B1686-7DD3-4448-97F4-599E60842709}" sibTransId="{9B9BCBCE-D90E-485F-A908-2E5B8E921DFF}"/>
    <dgm:cxn modelId="{443E2F6F-BB8B-428A-925F-5E9F6F3B29CE}" srcId="{D94C9E1A-7BA3-435C-A8C5-369BEE8FB108}" destId="{9F94FD5A-4375-4B62-AB11-AB7F5F8C90CD}" srcOrd="1" destOrd="0" parTransId="{9262491D-5191-4931-9548-35B50861AB74}" sibTransId="{3EA6A6D0-E1B5-48F1-9634-02918DA5E589}"/>
    <dgm:cxn modelId="{504FF251-84AB-404D-859D-4877E4662279}" type="presOf" srcId="{D94C9E1A-7BA3-435C-A8C5-369BEE8FB108}" destId="{7C15F17C-37F2-468C-ADF5-FCEAF8923875}" srcOrd="0" destOrd="0" presId="urn:microsoft.com/office/officeart/2005/8/layout/hList9"/>
    <dgm:cxn modelId="{DEF0B875-0285-41AD-B043-6EAD9A2601FC}" srcId="{D7E6C789-7A3A-4F6D-A897-5C05A0FE0019}" destId="{293FEFC5-B444-4591-848E-3751D5535343}" srcOrd="0" destOrd="0" parTransId="{78B39D2B-089D-41A5-916E-3CC25075E2EB}" sibTransId="{B6DAFB02-FD07-42FE-9B14-C13A07282378}"/>
    <dgm:cxn modelId="{8E676679-3A7B-424E-8764-2733C6CB5FEA}" type="presOf" srcId="{0EB5E16D-AF19-4554-85DF-F4E76FDF8D02}" destId="{4CDDA606-8F44-4B84-804C-02046CAA6702}" srcOrd="1" destOrd="0" presId="urn:microsoft.com/office/officeart/2005/8/layout/hList9"/>
    <dgm:cxn modelId="{0736A67A-39C7-4C5B-857D-9C4A6029E308}" type="presOf" srcId="{EFA7B745-F898-42D5-8DE5-7475539C14F6}" destId="{9CA78E24-0F4F-41F5-B9E6-DEE71C8B1955}" srcOrd="0" destOrd="0" presId="urn:microsoft.com/office/officeart/2005/8/layout/hList9"/>
    <dgm:cxn modelId="{63AC5C7F-AD32-442C-8A5B-40331FB59F5B}" type="presOf" srcId="{BAC2D5E6-D062-4CF4-AE64-641169FA6DC9}" destId="{EB067988-157E-4C4F-9543-9CE0F6FF7A24}" srcOrd="1" destOrd="0" presId="urn:microsoft.com/office/officeart/2005/8/layout/hList9"/>
    <dgm:cxn modelId="{658D6B82-D86A-4DAD-8697-D997302BE67F}" type="presOf" srcId="{EFA7B745-F898-42D5-8DE5-7475539C14F6}" destId="{D9A91FD1-44A1-401D-89E3-1547484C06C7}" srcOrd="1" destOrd="0" presId="urn:microsoft.com/office/officeart/2005/8/layout/hList9"/>
    <dgm:cxn modelId="{6E3ACC8D-9452-43AE-8AA3-C4BB01B73CCC}" srcId="{54D24A14-4B84-43C6-A1C6-807802EF3B7E}" destId="{EFA7B745-F898-42D5-8DE5-7475539C14F6}" srcOrd="0" destOrd="0" parTransId="{65986E02-0B00-4AC0-84DE-8758FEBBBB98}" sibTransId="{1BB99585-3639-466A-9C19-C93160F16FBA}"/>
    <dgm:cxn modelId="{6391E69A-8D88-4A8B-9106-5AEFF69951FE}" type="presOf" srcId="{23CB6DC6-BFCD-4C02-A11F-741512382FC0}" destId="{E1408308-9EAA-452B-9413-792AC91AF019}" srcOrd="1" destOrd="0" presId="urn:microsoft.com/office/officeart/2005/8/layout/hList9"/>
    <dgm:cxn modelId="{E10B259C-D0D6-49BB-9BC4-EFAC345A4122}" type="presOf" srcId="{293FEFC5-B444-4591-848E-3751D5535343}" destId="{DCC451D8-3120-43A3-BD1E-72BF22E000D7}" srcOrd="1" destOrd="0" presId="urn:microsoft.com/office/officeart/2005/8/layout/hList9"/>
    <dgm:cxn modelId="{8657D59E-2370-4280-A4BC-3845C4F3A7C8}" srcId="{D94C9E1A-7BA3-435C-A8C5-369BEE8FB108}" destId="{0EB5E16D-AF19-4554-85DF-F4E76FDF8D02}" srcOrd="0" destOrd="0" parTransId="{FFF39231-68E3-4FAF-9E28-9EA1DEEEC94E}" sibTransId="{F26DCA48-BBF2-49DD-8151-634DF02C51FF}"/>
    <dgm:cxn modelId="{37BDDDAD-EEE4-44DA-9B0F-6B1A4436C1B8}" type="presOf" srcId="{23CB6DC6-BFCD-4C02-A11F-741512382FC0}" destId="{101A0CCD-E29B-47E3-9BE7-F1D2407D7F52}" srcOrd="0" destOrd="0" presId="urn:microsoft.com/office/officeart/2005/8/layout/hList9"/>
    <dgm:cxn modelId="{908690B4-47F6-4CD1-92C5-A05286660870}" type="presOf" srcId="{9F94FD5A-4375-4B62-AB11-AB7F5F8C90CD}" destId="{EE28126C-ABC8-4130-A3DE-DFFE26A38696}" srcOrd="1" destOrd="0" presId="urn:microsoft.com/office/officeart/2005/8/layout/hList9"/>
    <dgm:cxn modelId="{A94A6DDC-43ED-438A-93CB-412D6B63B843}" type="presOf" srcId="{0EB5E16D-AF19-4554-85DF-F4E76FDF8D02}" destId="{38A41BD2-8333-428E-B3AE-D55A79CF8B5C}" srcOrd="0" destOrd="0" presId="urn:microsoft.com/office/officeart/2005/8/layout/hList9"/>
    <dgm:cxn modelId="{5ED19B21-7593-40BF-9559-1080D367833B}" type="presParOf" srcId="{9430EB11-D97B-423F-B30B-1C7751070EF8}" destId="{A7195A50-D05C-4F2B-8883-B8A0C818309B}" srcOrd="0" destOrd="0" presId="urn:microsoft.com/office/officeart/2005/8/layout/hList9"/>
    <dgm:cxn modelId="{430519FA-7B94-4472-955B-87500E2E6104}" type="presParOf" srcId="{9430EB11-D97B-423F-B30B-1C7751070EF8}" destId="{0AB767B1-1216-4E3D-8195-1633549CB612}" srcOrd="1" destOrd="0" presId="urn:microsoft.com/office/officeart/2005/8/layout/hList9"/>
    <dgm:cxn modelId="{A4B4BCEF-3AFC-444D-B3D6-5F1B7814A729}" type="presParOf" srcId="{0AB767B1-1216-4E3D-8195-1633549CB612}" destId="{673DF2EA-817B-4C00-A4BC-24C22FE6DF5F}" srcOrd="0" destOrd="0" presId="urn:microsoft.com/office/officeart/2005/8/layout/hList9"/>
    <dgm:cxn modelId="{00C1FD88-BF8C-439D-82D8-F1534B904904}" type="presParOf" srcId="{0AB767B1-1216-4E3D-8195-1633549CB612}" destId="{9039AE87-C564-43A9-842B-0AC5D3B6126C}" srcOrd="1" destOrd="0" presId="urn:microsoft.com/office/officeart/2005/8/layout/hList9"/>
    <dgm:cxn modelId="{6A379E80-643E-406A-B8CF-AD59F28045C3}" type="presParOf" srcId="{9039AE87-C564-43A9-842B-0AC5D3B6126C}" destId="{38A41BD2-8333-428E-B3AE-D55A79CF8B5C}" srcOrd="0" destOrd="0" presId="urn:microsoft.com/office/officeart/2005/8/layout/hList9"/>
    <dgm:cxn modelId="{67FFFC62-7E28-4FD4-A492-447C70539E47}" type="presParOf" srcId="{9039AE87-C564-43A9-842B-0AC5D3B6126C}" destId="{4CDDA606-8F44-4B84-804C-02046CAA6702}" srcOrd="1" destOrd="0" presId="urn:microsoft.com/office/officeart/2005/8/layout/hList9"/>
    <dgm:cxn modelId="{2BC1B16A-0466-45D8-803F-F6171E74B9CD}" type="presParOf" srcId="{0AB767B1-1216-4E3D-8195-1633549CB612}" destId="{ED67761B-73DC-4CF0-AD8A-80F1FAFF14A9}" srcOrd="2" destOrd="0" presId="urn:microsoft.com/office/officeart/2005/8/layout/hList9"/>
    <dgm:cxn modelId="{F6E69738-C538-4F5B-BF28-EB0C7804109E}" type="presParOf" srcId="{ED67761B-73DC-4CF0-AD8A-80F1FAFF14A9}" destId="{C0C872E7-7E76-4D40-BC37-E3B05F1CBD4C}" srcOrd="0" destOrd="0" presId="urn:microsoft.com/office/officeart/2005/8/layout/hList9"/>
    <dgm:cxn modelId="{FC511367-CECE-4C28-9C76-8F2E950EBEB4}" type="presParOf" srcId="{ED67761B-73DC-4CF0-AD8A-80F1FAFF14A9}" destId="{EE28126C-ABC8-4130-A3DE-DFFE26A38696}" srcOrd="1" destOrd="0" presId="urn:microsoft.com/office/officeart/2005/8/layout/hList9"/>
    <dgm:cxn modelId="{0B1CDB47-DE61-45F6-A2FF-E2CF9656737C}" type="presParOf" srcId="{9430EB11-D97B-423F-B30B-1C7751070EF8}" destId="{1FB2A7E4-60EC-497A-B999-98121932598D}" srcOrd="2" destOrd="0" presId="urn:microsoft.com/office/officeart/2005/8/layout/hList9"/>
    <dgm:cxn modelId="{0D3F5527-3CDA-48C9-A0E3-AA16FE9EF83A}" type="presParOf" srcId="{9430EB11-D97B-423F-B30B-1C7751070EF8}" destId="{7C15F17C-37F2-468C-ADF5-FCEAF8923875}" srcOrd="3" destOrd="0" presId="urn:microsoft.com/office/officeart/2005/8/layout/hList9"/>
    <dgm:cxn modelId="{51E17412-2F03-4FAC-991C-782DE73548EE}" type="presParOf" srcId="{9430EB11-D97B-423F-B30B-1C7751070EF8}" destId="{DB28E0C6-517E-4A6C-9614-D06AA02982B5}" srcOrd="4" destOrd="0" presId="urn:microsoft.com/office/officeart/2005/8/layout/hList9"/>
    <dgm:cxn modelId="{9D8FE357-E263-43AA-94FC-FD518DDE9C77}" type="presParOf" srcId="{9430EB11-D97B-423F-B30B-1C7751070EF8}" destId="{9F7BB008-63A1-4D87-A78F-9681F9C3B82E}" srcOrd="5" destOrd="0" presId="urn:microsoft.com/office/officeart/2005/8/layout/hList9"/>
    <dgm:cxn modelId="{D92A95C9-E383-47B8-97E7-1D1AFB3AD9F9}" type="presParOf" srcId="{9430EB11-D97B-423F-B30B-1C7751070EF8}" destId="{CE1E49C7-C9CC-466C-A10B-6926AF7F1F15}" srcOrd="6" destOrd="0" presId="urn:microsoft.com/office/officeart/2005/8/layout/hList9"/>
    <dgm:cxn modelId="{189BC469-F08B-4E70-B526-7C831CF99E41}" type="presParOf" srcId="{CE1E49C7-C9CC-466C-A10B-6926AF7F1F15}" destId="{AF52E6AE-AF74-44B5-A1D3-4C8CBA891C46}" srcOrd="0" destOrd="0" presId="urn:microsoft.com/office/officeart/2005/8/layout/hList9"/>
    <dgm:cxn modelId="{C7F6A80B-1492-435F-AB63-ECFEB1821524}" type="presParOf" srcId="{CE1E49C7-C9CC-466C-A10B-6926AF7F1F15}" destId="{F0C2E7DE-DCBC-46F6-AC32-FD396CDB2CC8}" srcOrd="1" destOrd="0" presId="urn:microsoft.com/office/officeart/2005/8/layout/hList9"/>
    <dgm:cxn modelId="{5695C8AD-7F34-4B5A-8B60-01789FAD6C29}" type="presParOf" srcId="{F0C2E7DE-DCBC-46F6-AC32-FD396CDB2CC8}" destId="{9CA78E24-0F4F-41F5-B9E6-DEE71C8B1955}" srcOrd="0" destOrd="0" presId="urn:microsoft.com/office/officeart/2005/8/layout/hList9"/>
    <dgm:cxn modelId="{608D4AE3-698C-4160-8A83-A8E1ABFD2E5C}" type="presParOf" srcId="{F0C2E7DE-DCBC-46F6-AC32-FD396CDB2CC8}" destId="{D9A91FD1-44A1-401D-89E3-1547484C06C7}" srcOrd="1" destOrd="0" presId="urn:microsoft.com/office/officeart/2005/8/layout/hList9"/>
    <dgm:cxn modelId="{7A7E664B-1B58-4351-9868-7B68494EC0BA}" type="presParOf" srcId="{CE1E49C7-C9CC-466C-A10B-6926AF7F1F15}" destId="{82DE984D-4642-4FC8-9E9F-76A975CA942C}" srcOrd="2" destOrd="0" presId="urn:microsoft.com/office/officeart/2005/8/layout/hList9"/>
    <dgm:cxn modelId="{831F0636-C04A-43A3-8032-BE9BF197DB1D}" type="presParOf" srcId="{82DE984D-4642-4FC8-9E9F-76A975CA942C}" destId="{101A0CCD-E29B-47E3-9BE7-F1D2407D7F52}" srcOrd="0" destOrd="0" presId="urn:microsoft.com/office/officeart/2005/8/layout/hList9"/>
    <dgm:cxn modelId="{9BEA0312-0EA9-4F83-9684-771116C8A5C3}" type="presParOf" srcId="{82DE984D-4642-4FC8-9E9F-76A975CA942C}" destId="{E1408308-9EAA-452B-9413-792AC91AF019}" srcOrd="1" destOrd="0" presId="urn:microsoft.com/office/officeart/2005/8/layout/hList9"/>
    <dgm:cxn modelId="{39B50A63-9A13-4EF7-903F-38A2A8367ED0}" type="presParOf" srcId="{9430EB11-D97B-423F-B30B-1C7751070EF8}" destId="{BB8C8A89-1AAA-4605-93B6-9DE03830E0B8}" srcOrd="7" destOrd="0" presId="urn:microsoft.com/office/officeart/2005/8/layout/hList9"/>
    <dgm:cxn modelId="{9680F446-9E8F-4E71-B0CC-5FAA72457135}" type="presParOf" srcId="{9430EB11-D97B-423F-B30B-1C7751070EF8}" destId="{E869C285-A846-452B-B483-6730D0A604D1}" srcOrd="8" destOrd="0" presId="urn:microsoft.com/office/officeart/2005/8/layout/hList9"/>
    <dgm:cxn modelId="{0737B2E3-2CF5-4246-B9ED-A0001E84DC70}" type="presParOf" srcId="{9430EB11-D97B-423F-B30B-1C7751070EF8}" destId="{444E168A-C797-4338-A1E0-673685CE9766}" srcOrd="9" destOrd="0" presId="urn:microsoft.com/office/officeart/2005/8/layout/hList9"/>
    <dgm:cxn modelId="{339DEEA2-F1B9-4A7C-A5BB-6E84D1E994BB}" type="presParOf" srcId="{9430EB11-D97B-423F-B30B-1C7751070EF8}" destId="{1193638C-79DD-455E-AF91-325EE08F02C9}" srcOrd="10" destOrd="0" presId="urn:microsoft.com/office/officeart/2005/8/layout/hList9"/>
    <dgm:cxn modelId="{2FF0110C-9D27-424F-8BC5-417F9B9CFCCB}" type="presParOf" srcId="{9430EB11-D97B-423F-B30B-1C7751070EF8}" destId="{8E102AE0-30F6-45F3-9035-5E48AFA699A4}" srcOrd="11" destOrd="0" presId="urn:microsoft.com/office/officeart/2005/8/layout/hList9"/>
    <dgm:cxn modelId="{C2839A26-6B89-4664-B18B-95ADB2FE047C}" type="presParOf" srcId="{8E102AE0-30F6-45F3-9035-5E48AFA699A4}" destId="{02A24F48-55CF-424D-BA1B-7D390142FE1B}" srcOrd="0" destOrd="0" presId="urn:microsoft.com/office/officeart/2005/8/layout/hList9"/>
    <dgm:cxn modelId="{F209D505-137D-4130-9454-EFDE409C3A55}" type="presParOf" srcId="{8E102AE0-30F6-45F3-9035-5E48AFA699A4}" destId="{83306810-44D8-44E2-9AD6-624708179A31}" srcOrd="1" destOrd="0" presId="urn:microsoft.com/office/officeart/2005/8/layout/hList9"/>
    <dgm:cxn modelId="{2042892F-9399-4EAA-B939-9CB780BCF47E}" type="presParOf" srcId="{83306810-44D8-44E2-9AD6-624708179A31}" destId="{DF43E8D1-7D66-4994-8946-9B64B0F45F4C}" srcOrd="0" destOrd="0" presId="urn:microsoft.com/office/officeart/2005/8/layout/hList9"/>
    <dgm:cxn modelId="{E3313604-9AB6-483B-8351-1FC82563582F}" type="presParOf" srcId="{83306810-44D8-44E2-9AD6-624708179A31}" destId="{DCC451D8-3120-43A3-BD1E-72BF22E000D7}" srcOrd="1" destOrd="0" presId="urn:microsoft.com/office/officeart/2005/8/layout/hList9"/>
    <dgm:cxn modelId="{9A489C2A-0B56-414E-B7AA-617AD700CEAB}" type="presParOf" srcId="{8E102AE0-30F6-45F3-9035-5E48AFA699A4}" destId="{7CD815B0-99B4-4DE9-B158-80A05809D668}" srcOrd="2" destOrd="0" presId="urn:microsoft.com/office/officeart/2005/8/layout/hList9"/>
    <dgm:cxn modelId="{11F4BD9B-C6D2-4650-B603-90215825BFB7}" type="presParOf" srcId="{7CD815B0-99B4-4DE9-B158-80A05809D668}" destId="{7F9FDC29-6F1A-4A73-8C6B-FC7E98666048}" srcOrd="0" destOrd="0" presId="urn:microsoft.com/office/officeart/2005/8/layout/hList9"/>
    <dgm:cxn modelId="{00C29D85-B41E-4D20-9CF5-7753BEBD95DA}" type="presParOf" srcId="{7CD815B0-99B4-4DE9-B158-80A05809D668}" destId="{EB067988-157E-4C4F-9543-9CE0F6FF7A24}" srcOrd="1" destOrd="0" presId="urn:microsoft.com/office/officeart/2005/8/layout/hList9"/>
    <dgm:cxn modelId="{BFED6DFC-153B-44BB-9AA1-7C2B3CC684F4}" type="presParOf" srcId="{9430EB11-D97B-423F-B30B-1C7751070EF8}" destId="{A949D139-3D58-4963-B918-60D4D84C2BC6}" srcOrd="12" destOrd="0" presId="urn:microsoft.com/office/officeart/2005/8/layout/hList9"/>
    <dgm:cxn modelId="{7453A37D-A19F-4815-932F-16D6CD55F28F}" type="presParOf" srcId="{9430EB11-D97B-423F-B30B-1C7751070EF8}" destId="{6A4A41CC-A296-4489-A687-D140D7E8E305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9C63D6-58AD-4693-8C6C-1E91FD58335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964D71-171A-49C9-B111-C0433B86190D}">
      <dgm:prSet phldrT="[Текст]"/>
      <dgm:spPr/>
      <dgm:t>
        <a:bodyPr/>
        <a:lstStyle/>
        <a:p>
          <a:r>
            <a:rPr lang="ru-RU" dirty="0"/>
            <a:t>Тестирование </a:t>
          </a:r>
        </a:p>
      </dgm:t>
    </dgm:pt>
    <dgm:pt modelId="{9A31C3DD-AB05-4796-AC7F-ED1DB4464AB6}" type="parTrans" cxnId="{5ABD5BA8-97D6-454E-A219-9581B74F3EB7}">
      <dgm:prSet/>
      <dgm:spPr/>
      <dgm:t>
        <a:bodyPr/>
        <a:lstStyle/>
        <a:p>
          <a:endParaRPr lang="ru-RU"/>
        </a:p>
      </dgm:t>
    </dgm:pt>
    <dgm:pt modelId="{22E3A2FD-C760-4BAE-B2B1-0419E7DEA99B}" type="sibTrans" cxnId="{5ABD5BA8-97D6-454E-A219-9581B74F3EB7}">
      <dgm:prSet/>
      <dgm:spPr/>
      <dgm:t>
        <a:bodyPr/>
        <a:lstStyle/>
        <a:p>
          <a:endParaRPr lang="ru-RU"/>
        </a:p>
      </dgm:t>
    </dgm:pt>
    <dgm:pt modelId="{5D73F92E-7B5E-4B09-8544-35F0B10664EE}">
      <dgm:prSet phldrT="[Текст]"/>
      <dgm:spPr/>
      <dgm:t>
        <a:bodyPr/>
        <a:lstStyle/>
        <a:p>
          <a:r>
            <a:rPr lang="ru-RU" dirty="0"/>
            <a:t>Приоритезация</a:t>
          </a:r>
        </a:p>
        <a:p>
          <a:endParaRPr lang="ru-RU" dirty="0"/>
        </a:p>
      </dgm:t>
    </dgm:pt>
    <dgm:pt modelId="{A48D5E05-10E1-44F9-BE2F-1431C508C72F}" type="parTrans" cxnId="{0C5FC38C-DFF3-4DA5-939F-6892C723B810}">
      <dgm:prSet/>
      <dgm:spPr/>
      <dgm:t>
        <a:bodyPr/>
        <a:lstStyle/>
        <a:p>
          <a:endParaRPr lang="ru-RU"/>
        </a:p>
      </dgm:t>
    </dgm:pt>
    <dgm:pt modelId="{57607858-C443-4CA4-B3B2-8943F384816A}" type="sibTrans" cxnId="{0C5FC38C-DFF3-4DA5-939F-6892C723B810}">
      <dgm:prSet/>
      <dgm:spPr/>
      <dgm:t>
        <a:bodyPr/>
        <a:lstStyle/>
        <a:p>
          <a:endParaRPr lang="ru-RU"/>
        </a:p>
      </dgm:t>
    </dgm:pt>
    <dgm:pt modelId="{EE6B2108-861E-45DD-9B21-873E3B4880FC}">
      <dgm:prSet phldrT="[Текст]"/>
      <dgm:spPr/>
      <dgm:t>
        <a:bodyPr/>
        <a:lstStyle/>
        <a:p>
          <a:r>
            <a:rPr lang="ru-RU" dirty="0"/>
            <a:t>Практика</a:t>
          </a:r>
          <a:endParaRPr lang="ru-RU" i="1" dirty="0"/>
        </a:p>
      </dgm:t>
    </dgm:pt>
    <dgm:pt modelId="{35E33056-A6FB-455E-8BC0-6CC21BA4917D}" type="parTrans" cxnId="{EDA60B89-12FE-49D3-85FB-1C3F4715D9AB}">
      <dgm:prSet/>
      <dgm:spPr/>
      <dgm:t>
        <a:bodyPr/>
        <a:lstStyle/>
        <a:p>
          <a:endParaRPr lang="ru-RU"/>
        </a:p>
      </dgm:t>
    </dgm:pt>
    <dgm:pt modelId="{B8B51F06-104C-4219-8F6F-9723F464EF17}" type="sibTrans" cxnId="{EDA60B89-12FE-49D3-85FB-1C3F4715D9AB}">
      <dgm:prSet/>
      <dgm:spPr/>
      <dgm:t>
        <a:bodyPr/>
        <a:lstStyle/>
        <a:p>
          <a:endParaRPr lang="ru-RU"/>
        </a:p>
      </dgm:t>
    </dgm:pt>
    <dgm:pt modelId="{96C190BD-5730-4D76-B134-9CA36CA871D9}">
      <dgm:prSet/>
      <dgm:spPr/>
      <dgm:t>
        <a:bodyPr/>
        <a:lstStyle/>
        <a:p>
          <a:r>
            <a:rPr lang="ru-RU" dirty="0"/>
            <a:t>Тематическое направление</a:t>
          </a:r>
        </a:p>
        <a:p>
          <a:endParaRPr lang="ru-RU" dirty="0"/>
        </a:p>
      </dgm:t>
    </dgm:pt>
    <dgm:pt modelId="{3EE9C933-F7F6-49AC-A189-352D428D3B13}" type="parTrans" cxnId="{9B93B711-AC3B-42EE-AE97-D997DAF4C3C9}">
      <dgm:prSet/>
      <dgm:spPr/>
      <dgm:t>
        <a:bodyPr/>
        <a:lstStyle/>
        <a:p>
          <a:endParaRPr lang="ru-RU"/>
        </a:p>
      </dgm:t>
    </dgm:pt>
    <dgm:pt modelId="{F81D5A66-1970-4568-BCC3-732B91887073}" type="sibTrans" cxnId="{9B93B711-AC3B-42EE-AE97-D997DAF4C3C9}">
      <dgm:prSet/>
      <dgm:spPr/>
      <dgm:t>
        <a:bodyPr/>
        <a:lstStyle/>
        <a:p>
          <a:endParaRPr lang="ru-RU"/>
        </a:p>
      </dgm:t>
    </dgm:pt>
    <dgm:pt modelId="{91C71F15-92BD-44C3-A357-DE9631380AAF}" type="pres">
      <dgm:prSet presAssocID="{E29C63D6-58AD-4693-8C6C-1E91FD58335B}" presName="rootnode" presStyleCnt="0">
        <dgm:presLayoutVars>
          <dgm:chMax/>
          <dgm:chPref/>
          <dgm:dir/>
          <dgm:animLvl val="lvl"/>
        </dgm:presLayoutVars>
      </dgm:prSet>
      <dgm:spPr/>
    </dgm:pt>
    <dgm:pt modelId="{A5FBD011-6746-4E4D-9681-9EFC59AECCDD}" type="pres">
      <dgm:prSet presAssocID="{74964D71-171A-49C9-B111-C0433B86190D}" presName="composite" presStyleCnt="0"/>
      <dgm:spPr/>
    </dgm:pt>
    <dgm:pt modelId="{65C57D05-F639-4A53-873E-392472D2665A}" type="pres">
      <dgm:prSet presAssocID="{74964D71-171A-49C9-B111-C0433B86190D}" presName="LShape" presStyleLbl="alignNode1" presStyleIdx="0" presStyleCnt="7"/>
      <dgm:spPr/>
    </dgm:pt>
    <dgm:pt modelId="{928E3FAE-49DE-49D5-AE69-81A28DD810AE}" type="pres">
      <dgm:prSet presAssocID="{74964D71-171A-49C9-B111-C0433B86190D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7D52243-F411-490F-9EA1-5F52BF312345}" type="pres">
      <dgm:prSet presAssocID="{74964D71-171A-49C9-B111-C0433B86190D}" presName="Triangle" presStyleLbl="alignNode1" presStyleIdx="1" presStyleCnt="7"/>
      <dgm:spPr/>
    </dgm:pt>
    <dgm:pt modelId="{90E9143B-64E8-41E7-B4D6-1016D1853981}" type="pres">
      <dgm:prSet presAssocID="{22E3A2FD-C760-4BAE-B2B1-0419E7DEA99B}" presName="sibTrans" presStyleCnt="0"/>
      <dgm:spPr/>
    </dgm:pt>
    <dgm:pt modelId="{B3D1BE40-EF5E-4595-BE90-1DFA0433CD4F}" type="pres">
      <dgm:prSet presAssocID="{22E3A2FD-C760-4BAE-B2B1-0419E7DEA99B}" presName="space" presStyleCnt="0"/>
      <dgm:spPr/>
    </dgm:pt>
    <dgm:pt modelId="{56698DAE-F5D3-4806-B7B1-FE4D368B8EBA}" type="pres">
      <dgm:prSet presAssocID="{5D73F92E-7B5E-4B09-8544-35F0B10664EE}" presName="composite" presStyleCnt="0"/>
      <dgm:spPr/>
    </dgm:pt>
    <dgm:pt modelId="{5B654E2D-5EC0-40EB-B6DC-3EC8A138634D}" type="pres">
      <dgm:prSet presAssocID="{5D73F92E-7B5E-4B09-8544-35F0B10664EE}" presName="LShape" presStyleLbl="alignNode1" presStyleIdx="2" presStyleCnt="7"/>
      <dgm:spPr/>
    </dgm:pt>
    <dgm:pt modelId="{6ABF6A56-566E-49B2-948B-93DEF0E86E35}" type="pres">
      <dgm:prSet presAssocID="{5D73F92E-7B5E-4B09-8544-35F0B10664EE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3DDBC37-1680-464B-9381-F1005C45DD24}" type="pres">
      <dgm:prSet presAssocID="{5D73F92E-7B5E-4B09-8544-35F0B10664EE}" presName="Triangle" presStyleLbl="alignNode1" presStyleIdx="3" presStyleCnt="7"/>
      <dgm:spPr/>
    </dgm:pt>
    <dgm:pt modelId="{10B70D5A-710B-4716-9685-0ACBBCB55601}" type="pres">
      <dgm:prSet presAssocID="{57607858-C443-4CA4-B3B2-8943F384816A}" presName="sibTrans" presStyleCnt="0"/>
      <dgm:spPr/>
    </dgm:pt>
    <dgm:pt modelId="{B99646E8-E51A-42E8-BDB8-1CB9179930E7}" type="pres">
      <dgm:prSet presAssocID="{57607858-C443-4CA4-B3B2-8943F384816A}" presName="space" presStyleCnt="0"/>
      <dgm:spPr/>
    </dgm:pt>
    <dgm:pt modelId="{D0D49DEC-1B04-4429-A0D6-12EA080401DC}" type="pres">
      <dgm:prSet presAssocID="{96C190BD-5730-4D76-B134-9CA36CA871D9}" presName="composite" presStyleCnt="0"/>
      <dgm:spPr/>
    </dgm:pt>
    <dgm:pt modelId="{E78DBB23-6E3C-4000-81CB-BD8646C3EBB2}" type="pres">
      <dgm:prSet presAssocID="{96C190BD-5730-4D76-B134-9CA36CA871D9}" presName="LShape" presStyleLbl="alignNode1" presStyleIdx="4" presStyleCnt="7"/>
      <dgm:spPr/>
    </dgm:pt>
    <dgm:pt modelId="{A2504CB7-E3E8-4038-B566-24DD9268ED15}" type="pres">
      <dgm:prSet presAssocID="{96C190BD-5730-4D76-B134-9CA36CA871D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3BF1F02-1949-434A-90B3-C7EA13A51C89}" type="pres">
      <dgm:prSet presAssocID="{96C190BD-5730-4D76-B134-9CA36CA871D9}" presName="Triangle" presStyleLbl="alignNode1" presStyleIdx="5" presStyleCnt="7"/>
      <dgm:spPr/>
    </dgm:pt>
    <dgm:pt modelId="{52AD53DA-EEFF-438A-B061-DC918C653A5A}" type="pres">
      <dgm:prSet presAssocID="{F81D5A66-1970-4568-BCC3-732B91887073}" presName="sibTrans" presStyleCnt="0"/>
      <dgm:spPr/>
    </dgm:pt>
    <dgm:pt modelId="{AE4A3E80-C721-41B0-B483-EC107257892D}" type="pres">
      <dgm:prSet presAssocID="{F81D5A66-1970-4568-BCC3-732B91887073}" presName="space" presStyleCnt="0"/>
      <dgm:spPr/>
    </dgm:pt>
    <dgm:pt modelId="{91993D06-1B09-462A-B45D-9EC5963E87E1}" type="pres">
      <dgm:prSet presAssocID="{EE6B2108-861E-45DD-9B21-873E3B4880FC}" presName="composite" presStyleCnt="0"/>
      <dgm:spPr/>
    </dgm:pt>
    <dgm:pt modelId="{56486A1C-8EB5-4ED8-A3D1-08E25EE87451}" type="pres">
      <dgm:prSet presAssocID="{EE6B2108-861E-45DD-9B21-873E3B4880FC}" presName="LShape" presStyleLbl="alignNode1" presStyleIdx="6" presStyleCnt="7"/>
      <dgm:spPr/>
    </dgm:pt>
    <dgm:pt modelId="{916045BC-5F06-4FCC-915A-9E04723E5102}" type="pres">
      <dgm:prSet presAssocID="{EE6B2108-861E-45DD-9B21-873E3B4880FC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B93B711-AC3B-42EE-AE97-D997DAF4C3C9}" srcId="{E29C63D6-58AD-4693-8C6C-1E91FD58335B}" destId="{96C190BD-5730-4D76-B134-9CA36CA871D9}" srcOrd="2" destOrd="0" parTransId="{3EE9C933-F7F6-49AC-A189-352D428D3B13}" sibTransId="{F81D5A66-1970-4568-BCC3-732B91887073}"/>
    <dgm:cxn modelId="{FADF2D3B-C9D7-4BEE-AE87-B40DDD4E2EC2}" type="presOf" srcId="{74964D71-171A-49C9-B111-C0433B86190D}" destId="{928E3FAE-49DE-49D5-AE69-81A28DD810AE}" srcOrd="0" destOrd="0" presId="urn:microsoft.com/office/officeart/2009/3/layout/StepUpProcess"/>
    <dgm:cxn modelId="{20106C53-55A8-4022-81D9-E35C2F0FEDD2}" type="presOf" srcId="{E29C63D6-58AD-4693-8C6C-1E91FD58335B}" destId="{91C71F15-92BD-44C3-A357-DE9631380AAF}" srcOrd="0" destOrd="0" presId="urn:microsoft.com/office/officeart/2009/3/layout/StepUpProcess"/>
    <dgm:cxn modelId="{3278C758-395F-42BC-AFCE-CF22B547F8E5}" type="presOf" srcId="{96C190BD-5730-4D76-B134-9CA36CA871D9}" destId="{A2504CB7-E3E8-4038-B566-24DD9268ED15}" srcOrd="0" destOrd="0" presId="urn:microsoft.com/office/officeart/2009/3/layout/StepUpProcess"/>
    <dgm:cxn modelId="{EDA60B89-12FE-49D3-85FB-1C3F4715D9AB}" srcId="{E29C63D6-58AD-4693-8C6C-1E91FD58335B}" destId="{EE6B2108-861E-45DD-9B21-873E3B4880FC}" srcOrd="3" destOrd="0" parTransId="{35E33056-A6FB-455E-8BC0-6CC21BA4917D}" sibTransId="{B8B51F06-104C-4219-8F6F-9723F464EF17}"/>
    <dgm:cxn modelId="{0C5FC38C-DFF3-4DA5-939F-6892C723B810}" srcId="{E29C63D6-58AD-4693-8C6C-1E91FD58335B}" destId="{5D73F92E-7B5E-4B09-8544-35F0B10664EE}" srcOrd="1" destOrd="0" parTransId="{A48D5E05-10E1-44F9-BE2F-1431C508C72F}" sibTransId="{57607858-C443-4CA4-B3B2-8943F384816A}"/>
    <dgm:cxn modelId="{F903F7A0-A63E-4A08-A91B-C32F81953D75}" type="presOf" srcId="{EE6B2108-861E-45DD-9B21-873E3B4880FC}" destId="{916045BC-5F06-4FCC-915A-9E04723E5102}" srcOrd="0" destOrd="0" presId="urn:microsoft.com/office/officeart/2009/3/layout/StepUpProcess"/>
    <dgm:cxn modelId="{5ABD5BA8-97D6-454E-A219-9581B74F3EB7}" srcId="{E29C63D6-58AD-4693-8C6C-1E91FD58335B}" destId="{74964D71-171A-49C9-B111-C0433B86190D}" srcOrd="0" destOrd="0" parTransId="{9A31C3DD-AB05-4796-AC7F-ED1DB4464AB6}" sibTransId="{22E3A2FD-C760-4BAE-B2B1-0419E7DEA99B}"/>
    <dgm:cxn modelId="{8735AFD5-FCBE-4E14-ADD1-37701477AF75}" type="presOf" srcId="{5D73F92E-7B5E-4B09-8544-35F0B10664EE}" destId="{6ABF6A56-566E-49B2-948B-93DEF0E86E35}" srcOrd="0" destOrd="0" presId="urn:microsoft.com/office/officeart/2009/3/layout/StepUpProcess"/>
    <dgm:cxn modelId="{66D10773-1CD6-4426-8A18-C4DF91EE8A52}" type="presParOf" srcId="{91C71F15-92BD-44C3-A357-DE9631380AAF}" destId="{A5FBD011-6746-4E4D-9681-9EFC59AECCDD}" srcOrd="0" destOrd="0" presId="urn:microsoft.com/office/officeart/2009/3/layout/StepUpProcess"/>
    <dgm:cxn modelId="{9CD84743-0DE6-46A6-922D-FCB401C8C759}" type="presParOf" srcId="{A5FBD011-6746-4E4D-9681-9EFC59AECCDD}" destId="{65C57D05-F639-4A53-873E-392472D2665A}" srcOrd="0" destOrd="0" presId="urn:microsoft.com/office/officeart/2009/3/layout/StepUpProcess"/>
    <dgm:cxn modelId="{E0E23F07-7BE6-4B89-B9D4-894D610F12DD}" type="presParOf" srcId="{A5FBD011-6746-4E4D-9681-9EFC59AECCDD}" destId="{928E3FAE-49DE-49D5-AE69-81A28DD810AE}" srcOrd="1" destOrd="0" presId="urn:microsoft.com/office/officeart/2009/3/layout/StepUpProcess"/>
    <dgm:cxn modelId="{1048D584-FCE3-4DF0-906C-7F927F852FA9}" type="presParOf" srcId="{A5FBD011-6746-4E4D-9681-9EFC59AECCDD}" destId="{C7D52243-F411-490F-9EA1-5F52BF312345}" srcOrd="2" destOrd="0" presId="urn:microsoft.com/office/officeart/2009/3/layout/StepUpProcess"/>
    <dgm:cxn modelId="{AFD7E51A-1E46-4864-B333-A272BCBCDA2F}" type="presParOf" srcId="{91C71F15-92BD-44C3-A357-DE9631380AAF}" destId="{90E9143B-64E8-41E7-B4D6-1016D1853981}" srcOrd="1" destOrd="0" presId="urn:microsoft.com/office/officeart/2009/3/layout/StepUpProcess"/>
    <dgm:cxn modelId="{3882FE42-5575-4129-9DBA-BACBDFCE121A}" type="presParOf" srcId="{90E9143B-64E8-41E7-B4D6-1016D1853981}" destId="{B3D1BE40-EF5E-4595-BE90-1DFA0433CD4F}" srcOrd="0" destOrd="0" presId="urn:microsoft.com/office/officeart/2009/3/layout/StepUpProcess"/>
    <dgm:cxn modelId="{ADC1EC45-4E04-4B67-ABD6-008E3E960677}" type="presParOf" srcId="{91C71F15-92BD-44C3-A357-DE9631380AAF}" destId="{56698DAE-F5D3-4806-B7B1-FE4D368B8EBA}" srcOrd="2" destOrd="0" presId="urn:microsoft.com/office/officeart/2009/3/layout/StepUpProcess"/>
    <dgm:cxn modelId="{549873C8-7E06-4E98-A5D3-DB5833D6CB30}" type="presParOf" srcId="{56698DAE-F5D3-4806-B7B1-FE4D368B8EBA}" destId="{5B654E2D-5EC0-40EB-B6DC-3EC8A138634D}" srcOrd="0" destOrd="0" presId="urn:microsoft.com/office/officeart/2009/3/layout/StepUpProcess"/>
    <dgm:cxn modelId="{EC5BA816-1B7B-480A-ACE9-2E967614B214}" type="presParOf" srcId="{56698DAE-F5D3-4806-B7B1-FE4D368B8EBA}" destId="{6ABF6A56-566E-49B2-948B-93DEF0E86E35}" srcOrd="1" destOrd="0" presId="urn:microsoft.com/office/officeart/2009/3/layout/StepUpProcess"/>
    <dgm:cxn modelId="{2FEF1DDD-4361-4442-AD08-1FCD30423D84}" type="presParOf" srcId="{56698DAE-F5D3-4806-B7B1-FE4D368B8EBA}" destId="{83DDBC37-1680-464B-9381-F1005C45DD24}" srcOrd="2" destOrd="0" presId="urn:microsoft.com/office/officeart/2009/3/layout/StepUpProcess"/>
    <dgm:cxn modelId="{1BC1DCC0-2773-4499-8393-E068BE18AF7E}" type="presParOf" srcId="{91C71F15-92BD-44C3-A357-DE9631380AAF}" destId="{10B70D5A-710B-4716-9685-0ACBBCB55601}" srcOrd="3" destOrd="0" presId="urn:microsoft.com/office/officeart/2009/3/layout/StepUpProcess"/>
    <dgm:cxn modelId="{C72906D6-8BB8-4269-AC5D-2E037BAEC52C}" type="presParOf" srcId="{10B70D5A-710B-4716-9685-0ACBBCB55601}" destId="{B99646E8-E51A-42E8-BDB8-1CB9179930E7}" srcOrd="0" destOrd="0" presId="urn:microsoft.com/office/officeart/2009/3/layout/StepUpProcess"/>
    <dgm:cxn modelId="{3643C2C4-2797-4BDC-BF14-0AF6C4B28C8E}" type="presParOf" srcId="{91C71F15-92BD-44C3-A357-DE9631380AAF}" destId="{D0D49DEC-1B04-4429-A0D6-12EA080401DC}" srcOrd="4" destOrd="0" presId="urn:microsoft.com/office/officeart/2009/3/layout/StepUpProcess"/>
    <dgm:cxn modelId="{55F3C997-3D94-4276-BFF7-248CB34A0FA8}" type="presParOf" srcId="{D0D49DEC-1B04-4429-A0D6-12EA080401DC}" destId="{E78DBB23-6E3C-4000-81CB-BD8646C3EBB2}" srcOrd="0" destOrd="0" presId="urn:microsoft.com/office/officeart/2009/3/layout/StepUpProcess"/>
    <dgm:cxn modelId="{B47260DC-63DB-4721-BFD4-CBC31A6C3A0B}" type="presParOf" srcId="{D0D49DEC-1B04-4429-A0D6-12EA080401DC}" destId="{A2504CB7-E3E8-4038-B566-24DD9268ED15}" srcOrd="1" destOrd="0" presId="urn:microsoft.com/office/officeart/2009/3/layout/StepUpProcess"/>
    <dgm:cxn modelId="{8BAAC3BB-0B1F-4232-B371-851E96A9C87B}" type="presParOf" srcId="{D0D49DEC-1B04-4429-A0D6-12EA080401DC}" destId="{93BF1F02-1949-434A-90B3-C7EA13A51C89}" srcOrd="2" destOrd="0" presId="urn:microsoft.com/office/officeart/2009/3/layout/StepUpProcess"/>
    <dgm:cxn modelId="{7D221D51-D2FF-4205-A856-9D533FA458DD}" type="presParOf" srcId="{91C71F15-92BD-44C3-A357-DE9631380AAF}" destId="{52AD53DA-EEFF-438A-B061-DC918C653A5A}" srcOrd="5" destOrd="0" presId="urn:microsoft.com/office/officeart/2009/3/layout/StepUpProcess"/>
    <dgm:cxn modelId="{DF6B80C8-BF53-4B62-A2D6-88DBA8B9BA8D}" type="presParOf" srcId="{52AD53DA-EEFF-438A-B061-DC918C653A5A}" destId="{AE4A3E80-C721-41B0-B483-EC107257892D}" srcOrd="0" destOrd="0" presId="urn:microsoft.com/office/officeart/2009/3/layout/StepUpProcess"/>
    <dgm:cxn modelId="{AEA5C350-2C1A-49D7-8D4C-42584A4B9A92}" type="presParOf" srcId="{91C71F15-92BD-44C3-A357-DE9631380AAF}" destId="{91993D06-1B09-462A-B45D-9EC5963E87E1}" srcOrd="6" destOrd="0" presId="urn:microsoft.com/office/officeart/2009/3/layout/StepUpProcess"/>
    <dgm:cxn modelId="{FADA12B6-2C45-4724-9CD5-F914202B6845}" type="presParOf" srcId="{91993D06-1B09-462A-B45D-9EC5963E87E1}" destId="{56486A1C-8EB5-4ED8-A3D1-08E25EE87451}" srcOrd="0" destOrd="0" presId="urn:microsoft.com/office/officeart/2009/3/layout/StepUpProcess"/>
    <dgm:cxn modelId="{46EE47F5-79B5-4042-AA78-CB750EF4076D}" type="presParOf" srcId="{91993D06-1B09-462A-B45D-9EC5963E87E1}" destId="{916045BC-5F06-4FCC-915A-9E04723E510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3BEC5-CB49-488F-9C7A-2B43800A1152}">
      <dsp:nvSpPr>
        <dsp:cNvPr id="0" name=""/>
        <dsp:cNvSpPr/>
      </dsp:nvSpPr>
      <dsp:spPr>
        <a:xfrm rot="21300000">
          <a:off x="293439" y="1808656"/>
          <a:ext cx="10385920" cy="908650"/>
        </a:xfrm>
        <a:prstGeom prst="mathMinus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9E5AE-B2BF-4ADD-A84C-F1AD5862132C}">
      <dsp:nvSpPr>
        <dsp:cNvPr id="0" name=""/>
        <dsp:cNvSpPr/>
      </dsp:nvSpPr>
      <dsp:spPr>
        <a:xfrm>
          <a:off x="1316736" y="226298"/>
          <a:ext cx="3291840" cy="1810385"/>
        </a:xfrm>
        <a:prstGeom prst="downArrow">
          <a:avLst/>
        </a:prstGeom>
        <a:solidFill>
          <a:srgbClr val="0274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94B46-E9C5-4105-B77D-2782C21C1F7E}">
      <dsp:nvSpPr>
        <dsp:cNvPr id="0" name=""/>
        <dsp:cNvSpPr/>
      </dsp:nvSpPr>
      <dsp:spPr>
        <a:xfrm>
          <a:off x="5815584" y="0"/>
          <a:ext cx="3511296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Государственная политика</a:t>
          </a:r>
        </a:p>
      </dsp:txBody>
      <dsp:txXfrm>
        <a:off x="5815584" y="0"/>
        <a:ext cx="3511296" cy="1900904"/>
      </dsp:txXfrm>
    </dsp:sp>
    <dsp:sp modelId="{95AE34A1-ABF2-4F36-80B4-4D338CAE6111}">
      <dsp:nvSpPr>
        <dsp:cNvPr id="0" name=""/>
        <dsp:cNvSpPr/>
      </dsp:nvSpPr>
      <dsp:spPr>
        <a:xfrm>
          <a:off x="6364224" y="2489279"/>
          <a:ext cx="3291840" cy="1810385"/>
        </a:xfrm>
        <a:prstGeom prst="upArrow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36343-71DB-4754-9336-A70F96F8D2B2}">
      <dsp:nvSpPr>
        <dsp:cNvPr id="0" name=""/>
        <dsp:cNvSpPr/>
      </dsp:nvSpPr>
      <dsp:spPr>
        <a:xfrm>
          <a:off x="1645920" y="2625058"/>
          <a:ext cx="3511296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Приоритеты граждан</a:t>
          </a:r>
        </a:p>
      </dsp:txBody>
      <dsp:txXfrm>
        <a:off x="1645920" y="2625058"/>
        <a:ext cx="3511296" cy="1900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F36E9-4248-42E0-974F-24FBD7B1E385}">
      <dsp:nvSpPr>
        <dsp:cNvPr id="0" name=""/>
        <dsp:cNvSpPr/>
      </dsp:nvSpPr>
      <dsp:spPr>
        <a:xfrm>
          <a:off x="0" y="662616"/>
          <a:ext cx="11241854" cy="163669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59826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Проектные идеи </a:t>
          </a:r>
        </a:p>
      </dsp:txBody>
      <dsp:txXfrm>
        <a:off x="0" y="1071790"/>
        <a:ext cx="10832680" cy="818348"/>
      </dsp:txXfrm>
    </dsp:sp>
    <dsp:sp modelId="{8F076688-EEC2-4288-A1FA-1561B42D6574}">
      <dsp:nvSpPr>
        <dsp:cNvPr id="0" name=""/>
        <dsp:cNvSpPr/>
      </dsp:nvSpPr>
      <dsp:spPr>
        <a:xfrm>
          <a:off x="2591247" y="1207854"/>
          <a:ext cx="8650606" cy="163669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59826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Проекты</a:t>
          </a:r>
        </a:p>
      </dsp:txBody>
      <dsp:txXfrm>
        <a:off x="2591247" y="1617028"/>
        <a:ext cx="8241432" cy="818348"/>
      </dsp:txXfrm>
    </dsp:sp>
    <dsp:sp modelId="{8B399FF7-B134-481A-B707-8A7311D064EE}">
      <dsp:nvSpPr>
        <dsp:cNvPr id="0" name=""/>
        <dsp:cNvSpPr/>
      </dsp:nvSpPr>
      <dsp:spPr>
        <a:xfrm>
          <a:off x="5182494" y="1753420"/>
          <a:ext cx="6059359" cy="163669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59826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Обращения граждан </a:t>
          </a:r>
        </a:p>
      </dsp:txBody>
      <dsp:txXfrm>
        <a:off x="5182494" y="2162594"/>
        <a:ext cx="5650185" cy="818348"/>
      </dsp:txXfrm>
    </dsp:sp>
    <dsp:sp modelId="{01FD17EA-78C0-4BA3-B75F-968AD3BD4AB7}">
      <dsp:nvSpPr>
        <dsp:cNvPr id="0" name=""/>
        <dsp:cNvSpPr/>
      </dsp:nvSpPr>
      <dsp:spPr>
        <a:xfrm>
          <a:off x="7773742" y="2298658"/>
          <a:ext cx="3468111" cy="163669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59826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Big Data</a:t>
          </a:r>
          <a:endParaRPr lang="ru-RU" sz="3100" kern="1200" dirty="0"/>
        </a:p>
      </dsp:txBody>
      <dsp:txXfrm>
        <a:off x="7773742" y="2707832"/>
        <a:ext cx="3058937" cy="818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41BD2-8333-428E-B3AE-D55A79CF8B5C}">
      <dsp:nvSpPr>
        <dsp:cNvPr id="0" name=""/>
        <dsp:cNvSpPr/>
      </dsp:nvSpPr>
      <dsp:spPr>
        <a:xfrm>
          <a:off x="1203230" y="1059936"/>
          <a:ext cx="2254299" cy="15036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Проекты</a:t>
          </a:r>
        </a:p>
      </dsp:txBody>
      <dsp:txXfrm>
        <a:off x="1563918" y="1059936"/>
        <a:ext cx="1893611" cy="1503617"/>
      </dsp:txXfrm>
    </dsp:sp>
    <dsp:sp modelId="{C0C872E7-7E76-4D40-BC37-E3B05F1CBD4C}">
      <dsp:nvSpPr>
        <dsp:cNvPr id="0" name=""/>
        <dsp:cNvSpPr/>
      </dsp:nvSpPr>
      <dsp:spPr>
        <a:xfrm>
          <a:off x="1203230" y="2563554"/>
          <a:ext cx="2254299" cy="15036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Полномочия</a:t>
          </a:r>
        </a:p>
      </dsp:txBody>
      <dsp:txXfrm>
        <a:off x="1563918" y="2563554"/>
        <a:ext cx="1893611" cy="1503617"/>
      </dsp:txXfrm>
    </dsp:sp>
    <dsp:sp modelId="{7C15F17C-37F2-468C-ADF5-FCEAF8923875}">
      <dsp:nvSpPr>
        <dsp:cNvPr id="0" name=""/>
        <dsp:cNvSpPr/>
      </dsp:nvSpPr>
      <dsp:spPr>
        <a:xfrm>
          <a:off x="937" y="458790"/>
          <a:ext cx="1502866" cy="1502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Что?</a:t>
          </a:r>
        </a:p>
      </dsp:txBody>
      <dsp:txXfrm>
        <a:off x="221027" y="678880"/>
        <a:ext cx="1062686" cy="1062686"/>
      </dsp:txXfrm>
    </dsp:sp>
    <dsp:sp modelId="{9CA78E24-0F4F-41F5-B9E6-DEE71C8B1955}">
      <dsp:nvSpPr>
        <dsp:cNvPr id="0" name=""/>
        <dsp:cNvSpPr/>
      </dsp:nvSpPr>
      <dsp:spPr>
        <a:xfrm>
          <a:off x="4960396" y="1059936"/>
          <a:ext cx="2254299" cy="15036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Проблемы</a:t>
          </a:r>
        </a:p>
      </dsp:txBody>
      <dsp:txXfrm>
        <a:off x="5321084" y="1059936"/>
        <a:ext cx="1893611" cy="1503617"/>
      </dsp:txXfrm>
    </dsp:sp>
    <dsp:sp modelId="{101A0CCD-E29B-47E3-9BE7-F1D2407D7F52}">
      <dsp:nvSpPr>
        <dsp:cNvPr id="0" name=""/>
        <dsp:cNvSpPr/>
      </dsp:nvSpPr>
      <dsp:spPr>
        <a:xfrm>
          <a:off x="4960396" y="2563554"/>
          <a:ext cx="2254299" cy="15036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Потребности</a:t>
          </a:r>
        </a:p>
      </dsp:txBody>
      <dsp:txXfrm>
        <a:off x="5321084" y="2563554"/>
        <a:ext cx="1893611" cy="1503617"/>
      </dsp:txXfrm>
    </dsp:sp>
    <dsp:sp modelId="{E869C285-A846-452B-B483-6730D0A604D1}">
      <dsp:nvSpPr>
        <dsp:cNvPr id="0" name=""/>
        <dsp:cNvSpPr/>
      </dsp:nvSpPr>
      <dsp:spPr>
        <a:xfrm>
          <a:off x="3758103" y="458790"/>
          <a:ext cx="1502866" cy="1502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Для чего?</a:t>
          </a:r>
        </a:p>
      </dsp:txBody>
      <dsp:txXfrm>
        <a:off x="3978193" y="678880"/>
        <a:ext cx="1062686" cy="1062686"/>
      </dsp:txXfrm>
    </dsp:sp>
    <dsp:sp modelId="{DF43E8D1-7D66-4994-8946-9B64B0F45F4C}">
      <dsp:nvSpPr>
        <dsp:cNvPr id="0" name=""/>
        <dsp:cNvSpPr/>
      </dsp:nvSpPr>
      <dsp:spPr>
        <a:xfrm>
          <a:off x="8717562" y="1059936"/>
          <a:ext cx="2254299" cy="15036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Благополучатели</a:t>
          </a:r>
          <a:endParaRPr lang="ru-RU" sz="1900" kern="1200" dirty="0"/>
        </a:p>
      </dsp:txBody>
      <dsp:txXfrm>
        <a:off x="9078250" y="1059936"/>
        <a:ext cx="1893611" cy="1503617"/>
      </dsp:txXfrm>
    </dsp:sp>
    <dsp:sp modelId="{7F9FDC29-6F1A-4A73-8C6B-FC7E98666048}">
      <dsp:nvSpPr>
        <dsp:cNvPr id="0" name=""/>
        <dsp:cNvSpPr/>
      </dsp:nvSpPr>
      <dsp:spPr>
        <a:xfrm>
          <a:off x="8717562" y="2563554"/>
          <a:ext cx="2254299" cy="15036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Целевые аудитории</a:t>
          </a:r>
        </a:p>
      </dsp:txBody>
      <dsp:txXfrm>
        <a:off x="9078250" y="2563554"/>
        <a:ext cx="1893611" cy="1503617"/>
      </dsp:txXfrm>
    </dsp:sp>
    <dsp:sp modelId="{6A4A41CC-A296-4489-A687-D140D7E8E305}">
      <dsp:nvSpPr>
        <dsp:cNvPr id="0" name=""/>
        <dsp:cNvSpPr/>
      </dsp:nvSpPr>
      <dsp:spPr>
        <a:xfrm>
          <a:off x="7515269" y="458790"/>
          <a:ext cx="1502866" cy="1502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Для кого?</a:t>
          </a:r>
        </a:p>
      </dsp:txBody>
      <dsp:txXfrm>
        <a:off x="7735359" y="678880"/>
        <a:ext cx="1062686" cy="1062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57D05-F639-4A53-873E-392472D2665A}">
      <dsp:nvSpPr>
        <dsp:cNvPr id="0" name=""/>
        <dsp:cNvSpPr/>
      </dsp:nvSpPr>
      <dsp:spPr>
        <a:xfrm rot="5400000">
          <a:off x="527840" y="1754930"/>
          <a:ext cx="1571907" cy="26156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E3FAE-49DE-49D5-AE69-81A28DD810AE}">
      <dsp:nvSpPr>
        <dsp:cNvPr id="0" name=""/>
        <dsp:cNvSpPr/>
      </dsp:nvSpPr>
      <dsp:spPr>
        <a:xfrm>
          <a:off x="265450" y="2536437"/>
          <a:ext cx="2361394" cy="2069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Тестирование </a:t>
          </a:r>
        </a:p>
      </dsp:txBody>
      <dsp:txXfrm>
        <a:off x="265450" y="2536437"/>
        <a:ext cx="2361394" cy="2069901"/>
      </dsp:txXfrm>
    </dsp:sp>
    <dsp:sp modelId="{C7D52243-F411-490F-9EA1-5F52BF312345}">
      <dsp:nvSpPr>
        <dsp:cNvPr id="0" name=""/>
        <dsp:cNvSpPr/>
      </dsp:nvSpPr>
      <dsp:spPr>
        <a:xfrm>
          <a:off x="2181298" y="1562365"/>
          <a:ext cx="445546" cy="44554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54E2D-5EC0-40EB-B6DC-3EC8A138634D}">
      <dsp:nvSpPr>
        <dsp:cNvPr id="0" name=""/>
        <dsp:cNvSpPr/>
      </dsp:nvSpPr>
      <dsp:spPr>
        <a:xfrm rot="5400000">
          <a:off x="3418649" y="1039597"/>
          <a:ext cx="1571907" cy="26156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F6A56-566E-49B2-948B-93DEF0E86E35}">
      <dsp:nvSpPr>
        <dsp:cNvPr id="0" name=""/>
        <dsp:cNvSpPr/>
      </dsp:nvSpPr>
      <dsp:spPr>
        <a:xfrm>
          <a:off x="3156258" y="1821103"/>
          <a:ext cx="2361394" cy="2069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Приоритезация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/>
        </a:p>
      </dsp:txBody>
      <dsp:txXfrm>
        <a:off x="3156258" y="1821103"/>
        <a:ext cx="2361394" cy="2069901"/>
      </dsp:txXfrm>
    </dsp:sp>
    <dsp:sp modelId="{83DDBC37-1680-464B-9381-F1005C45DD24}">
      <dsp:nvSpPr>
        <dsp:cNvPr id="0" name=""/>
        <dsp:cNvSpPr/>
      </dsp:nvSpPr>
      <dsp:spPr>
        <a:xfrm>
          <a:off x="5072107" y="847032"/>
          <a:ext cx="445546" cy="44554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DBB23-6E3C-4000-81CB-BD8646C3EBB2}">
      <dsp:nvSpPr>
        <dsp:cNvPr id="0" name=""/>
        <dsp:cNvSpPr/>
      </dsp:nvSpPr>
      <dsp:spPr>
        <a:xfrm rot="5400000">
          <a:off x="6309457" y="324263"/>
          <a:ext cx="1571907" cy="26156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04CB7-E3E8-4038-B566-24DD9268ED15}">
      <dsp:nvSpPr>
        <dsp:cNvPr id="0" name=""/>
        <dsp:cNvSpPr/>
      </dsp:nvSpPr>
      <dsp:spPr>
        <a:xfrm>
          <a:off x="6047067" y="1105770"/>
          <a:ext cx="2361394" cy="2069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Тематическое направление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/>
        </a:p>
      </dsp:txBody>
      <dsp:txXfrm>
        <a:off x="6047067" y="1105770"/>
        <a:ext cx="2361394" cy="2069901"/>
      </dsp:txXfrm>
    </dsp:sp>
    <dsp:sp modelId="{93BF1F02-1949-434A-90B3-C7EA13A51C89}">
      <dsp:nvSpPr>
        <dsp:cNvPr id="0" name=""/>
        <dsp:cNvSpPr/>
      </dsp:nvSpPr>
      <dsp:spPr>
        <a:xfrm>
          <a:off x="7962916" y="131698"/>
          <a:ext cx="445546" cy="44554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86A1C-8EB5-4ED8-A3D1-08E25EE87451}">
      <dsp:nvSpPr>
        <dsp:cNvPr id="0" name=""/>
        <dsp:cNvSpPr/>
      </dsp:nvSpPr>
      <dsp:spPr>
        <a:xfrm rot="5400000">
          <a:off x="9200266" y="-391069"/>
          <a:ext cx="1571907" cy="26156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045BC-5F06-4FCC-915A-9E04723E5102}">
      <dsp:nvSpPr>
        <dsp:cNvPr id="0" name=""/>
        <dsp:cNvSpPr/>
      </dsp:nvSpPr>
      <dsp:spPr>
        <a:xfrm>
          <a:off x="8937876" y="390436"/>
          <a:ext cx="2361394" cy="2069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Практика</a:t>
          </a:r>
          <a:endParaRPr lang="ru-RU" sz="2500" i="1" kern="1200" dirty="0"/>
        </a:p>
      </dsp:txBody>
      <dsp:txXfrm>
        <a:off x="8937876" y="390436"/>
        <a:ext cx="2361394" cy="2069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BA2C23-EF13-4AC3-8ED9-2C89E9D58F27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" y="744538"/>
            <a:ext cx="6635750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6269"/>
            <a:ext cx="5487041" cy="4474921"/>
          </a:xfrm>
          <a:prstGeom prst="rect">
            <a:avLst/>
          </a:prstGeom>
        </p:spPr>
        <p:txBody>
          <a:bodyPr vert="horz" lIns="91879" tIns="45939" rIns="91879" bIns="45939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9630CC-3B81-4858-89A2-9C39E9FA32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199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125" y="744538"/>
            <a:ext cx="6635750" cy="3732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87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E65FAE-BFF9-462D-963E-715476E45FE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87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73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9630CC-3B81-4858-89A2-9C39E9FA32C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26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30CC-3B81-4858-89A2-9C39E9FA32C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5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30CC-3B81-4858-89A2-9C39E9FA32C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1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25B2-B2DA-4E4F-8E67-84EA5357EA61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B256-7FDB-403D-89B7-D50BBE4A23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62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291A-9F11-4AD8-A930-8A67EE6EA9F0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8B518-E479-462B-9EBD-26B50B8E31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83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9D2C-32D5-43D7-A4FD-45E6D444CA85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BA8A-06FC-45C7-9FA5-E3F9809564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603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425B2-B2DA-4E4F-8E67-84EA5357EA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B256-7FDB-403D-89B7-D50BBE4A23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9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F297-0D01-4C5E-9D9F-5F8C9C41CB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8D5E-C277-4EBF-A9F5-8A0434C17C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5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CED4-7764-4361-A036-44A3E5A3C1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83DF-1009-4D2A-A69A-E74B315FD6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6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30238-EAC0-4841-994E-1A22464C73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601A-9B0A-486E-BC8D-2434D4BFA3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7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0B4F3-34E7-4503-BEBD-0B406E4CBA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20F4-81EF-4DDC-AD06-6D81DACC28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41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01F3-4D09-40CB-9156-4A9BB9067C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F5C44-CF54-4A1C-9BA5-34660FF783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5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E9C2-9A09-4DF4-BF2B-1BF0AEF50A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4617-40F6-4C9D-BCAA-8D53868C1F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99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ED29-E67D-4D1F-91F6-CA19F4BBF3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DC5F-B9F6-4FFD-A4BD-93900617F8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2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F297-0D01-4C5E-9D9F-5F8C9C41CBA3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8D5E-C277-4EBF-A9F5-8A0434C17C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35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FB55-3C70-4C22-B5B4-CDDBBC109E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C6CA-ADB9-414F-8AE6-5E81A7A15B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6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291A-9F11-4AD8-A930-8A67EE6EA9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8B518-E479-462B-9EBD-26B50B8E31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96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9D2C-32D5-43D7-A4FD-45E6D444C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BA8A-06FC-45C7-9FA5-E3F9809564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34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Сравнение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721789" y="2"/>
            <a:ext cx="618067" cy="379413"/>
          </a:xfrm>
          <a:prstGeom prst="rect">
            <a:avLst/>
          </a:prstGeom>
        </p:spPr>
        <p:txBody>
          <a:bodyPr wrap="none">
            <a:normAutofit fontScale="92500"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1284817" y="-20637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1032935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"/>
            <a:ext cx="12192000" cy="311151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12113684" y="-1586"/>
            <a:ext cx="7620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12058651" y="-1586"/>
            <a:ext cx="3810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12033255" y="-1586"/>
            <a:ext cx="12700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11969752" y="-1586"/>
            <a:ext cx="33867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1834289" y="-787"/>
            <a:ext cx="12700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721789" y="2"/>
            <a:ext cx="618067" cy="379413"/>
          </a:xfrm>
          <a:prstGeom prst="rect">
            <a:avLst/>
          </a:prstGeom>
        </p:spPr>
        <p:txBody>
          <a:bodyPr wrap="none">
            <a:normAutofit fontScale="92500"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1284817" y="-20637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1032935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9935640" y="6356350"/>
            <a:ext cx="1898649" cy="234951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12.12.2023 19:25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0" y="-1588"/>
            <a:ext cx="45085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66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CED4-7764-4361-A036-44A3E5A3C1E9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83DF-1009-4D2A-A69A-E74B315FD6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46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30238-EAC0-4841-994E-1A22464C73BF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601A-9B0A-486E-BC8D-2434D4BFA3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26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0B4F3-34E7-4503-BEBD-0B406E4CBA3C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20F4-81EF-4DDC-AD06-6D81DACC28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35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01F3-4D09-40CB-9156-4A9BB9067C51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F5C44-CF54-4A1C-9BA5-34660FF783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43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E9C2-9A09-4DF4-BF2B-1BF0AEF50A33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4617-40F6-4C9D-BCAA-8D53868C1F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43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ED29-E67D-4D1F-91F6-CA19F4BBF3F6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DC5F-B9F6-4FFD-A4BD-93900617F8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58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FB55-3C70-4C22-B5B4-CDDBBC109E4E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C6CA-ADB9-414F-8AE6-5E81A7A15B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82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A75F31-5877-420B-8F6F-E2AA00293632}" type="datetimeFigureOut">
              <a:rPr lang="ru-RU"/>
              <a:pPr>
                <a:defRPr/>
              </a:pPr>
              <a:t>12.12.2023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972252-0B18-46FE-8257-DCC2E68069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88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A75F31-5877-420B-8F6F-E2AA002936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972252-0B18-46FE-8257-DCC2E68069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8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voybudget.spb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voybudget.spb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udget.depfinnbr.ru/initsiativnoe-byudzhetirovanie/proekt-ri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hapovalova@nifi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12192000" cy="352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1452549"/>
            <a:ext cx="12192000" cy="3527425"/>
          </a:xfrm>
          <a:prstGeom prst="rect">
            <a:avLst/>
          </a:prstGeom>
          <a:solidFill>
            <a:srgbClr val="039648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6" name="Прямоугольник 13"/>
          <p:cNvSpPr>
            <a:spLocks noChangeArrowheads="1"/>
          </p:cNvSpPr>
          <p:nvPr/>
        </p:nvSpPr>
        <p:spPr bwMode="auto">
          <a:xfrm>
            <a:off x="695400" y="2128089"/>
            <a:ext cx="1101722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Как выявлять перспективные темы для инициативного бюджетирования?</a:t>
            </a:r>
          </a:p>
        </p:txBody>
      </p:sp>
      <p:sp>
        <p:nvSpPr>
          <p:cNvPr id="3077" name="Прямоугольник 15"/>
          <p:cNvSpPr>
            <a:spLocks noChangeArrowheads="1"/>
          </p:cNvSpPr>
          <p:nvPr/>
        </p:nvSpPr>
        <p:spPr bwMode="auto">
          <a:xfrm>
            <a:off x="476211" y="5107620"/>
            <a:ext cx="8286768" cy="142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93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ШАПОВАЛОВА</a:t>
            </a:r>
          </a:p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93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НАТАЛЬЯ АРНОЛЬДОВНА</a:t>
            </a:r>
          </a:p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старший научный сотрудник,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Центр инициативного бюджетирования НИФИ Минфина России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833933"/>
            <a:ext cx="12192000" cy="142875"/>
          </a:xfrm>
          <a:prstGeom prst="rect">
            <a:avLst/>
          </a:prstGeom>
          <a:solidFill>
            <a:srgbClr val="FEC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485017-FC19-4E75-888F-4CD8A5A3A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1" y="0"/>
            <a:ext cx="1718494" cy="13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92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F0CBC-C05A-3D38-A6B4-CEF6C11C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7862664" cy="1143000"/>
          </a:xfrm>
        </p:spPr>
        <p:txBody>
          <a:bodyPr/>
          <a:lstStyle/>
          <a:p>
            <a:r>
              <a:rPr lang="ru-RU" sz="4000" b="1" dirty="0"/>
              <a:t>«Иное»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C69EA1-6320-3A71-67CF-C6A6CD5C4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77" t="13360" r="4969" b="9275"/>
          <a:stretch/>
        </p:blipFill>
        <p:spPr>
          <a:xfrm>
            <a:off x="263352" y="1395182"/>
            <a:ext cx="9001000" cy="513016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3E01D0-5668-0898-2D48-84E9CEF78EA8}"/>
              </a:ext>
            </a:extLst>
          </p:cNvPr>
          <p:cNvSpPr txBox="1"/>
          <p:nvPr/>
        </p:nvSpPr>
        <p:spPr>
          <a:xfrm>
            <a:off x="9624392" y="2348880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Что из волнующего людей, не вписывается в привычную типологию?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51326-7C3C-F19E-C68C-662269979397}"/>
              </a:ext>
            </a:extLst>
          </p:cNvPr>
          <p:cNvSpPr txBox="1"/>
          <p:nvPr/>
        </p:nvSpPr>
        <p:spPr>
          <a:xfrm>
            <a:off x="9264352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https://tvoybudget.spb.ru/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000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C5706-2617-53F4-07E8-D29EC4B7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8294712" cy="850105"/>
          </a:xfrm>
        </p:spPr>
        <p:txBody>
          <a:bodyPr/>
          <a:lstStyle/>
          <a:p>
            <a:r>
              <a:rPr lang="ru-RU" sz="4800" b="1" dirty="0"/>
              <a:t>Обращения граждан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4319B6-0524-DABB-53D6-1F13F2DA5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44" y="1328551"/>
            <a:ext cx="5447928" cy="2858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7F020C-CBB5-5A0D-0849-AA0245B8EC71}"/>
              </a:ext>
            </a:extLst>
          </p:cNvPr>
          <p:cNvSpPr txBox="1"/>
          <p:nvPr/>
        </p:nvSpPr>
        <p:spPr>
          <a:xfrm>
            <a:off x="6552730" y="158437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Порталы органов власти</a:t>
            </a:r>
          </a:p>
          <a:p>
            <a:r>
              <a:rPr lang="ru-RU" sz="2800" dirty="0"/>
              <a:t>Запросы</a:t>
            </a:r>
          </a:p>
          <a:p>
            <a:r>
              <a:rPr lang="ru-RU" sz="2800" dirty="0"/>
              <a:t>Жалобы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96CC4E-D1DA-0EE3-2342-340CD399B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48" y="4187122"/>
            <a:ext cx="4286191" cy="26318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141A76-B528-4250-6E8E-418CD8307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058" y="3532247"/>
            <a:ext cx="5015880" cy="331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3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9B8E3-55C0-1290-0AC7-5D7EC27254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0955" y="332656"/>
            <a:ext cx="8064896" cy="1143000"/>
          </a:xfrm>
        </p:spPr>
        <p:txBody>
          <a:bodyPr/>
          <a:lstStyle/>
          <a:p>
            <a:r>
              <a:rPr lang="ru-RU" sz="4000" b="1" dirty="0"/>
              <a:t>Возможности цифровых платформ для сбора данных и анализа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1E166F-C410-4548-349F-407B00B2D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1" t="23750" r="18698" b="14505"/>
          <a:stretch/>
        </p:blipFill>
        <p:spPr>
          <a:xfrm>
            <a:off x="983431" y="1628800"/>
            <a:ext cx="8305443" cy="4392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0BD782-260C-A14D-D01A-FF893FD60875}"/>
              </a:ext>
            </a:extLst>
          </p:cNvPr>
          <p:cNvSpPr txBox="1"/>
          <p:nvPr/>
        </p:nvSpPr>
        <p:spPr>
          <a:xfrm>
            <a:off x="7968208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https://tvoybudget.spb.ru/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31DB84-51BA-E396-EC4A-955551CAA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1" t="23750" r="18698" b="14505"/>
          <a:stretch/>
        </p:blipFill>
        <p:spPr>
          <a:xfrm>
            <a:off x="983432" y="1628800"/>
            <a:ext cx="8305443" cy="4392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C7A046-7950-775C-453B-95383C337553}"/>
              </a:ext>
            </a:extLst>
          </p:cNvPr>
          <p:cNvSpPr txBox="1"/>
          <p:nvPr/>
        </p:nvSpPr>
        <p:spPr>
          <a:xfrm>
            <a:off x="9696400" y="2901714"/>
            <a:ext cx="2495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Демография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Целевые аудитории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Проблемное поле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63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04A73-157E-2E50-F177-86487F04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7790656" cy="1143000"/>
          </a:xfrm>
        </p:spPr>
        <p:txBody>
          <a:bodyPr/>
          <a:lstStyle/>
          <a:p>
            <a:r>
              <a:rPr lang="ru-RU" sz="4800" b="1" dirty="0"/>
              <a:t>Анализ аудитории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007FC81-66A4-C17F-2B24-50E8A1F4E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48" t="8239" r="6456" b="11210"/>
          <a:stretch/>
        </p:blipFill>
        <p:spPr>
          <a:xfrm>
            <a:off x="1271464" y="1590291"/>
            <a:ext cx="9001000" cy="466652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C913B7-3266-BFFB-5A37-AEBEA13214B5}"/>
              </a:ext>
            </a:extLst>
          </p:cNvPr>
          <p:cNvSpPr txBox="1"/>
          <p:nvPr/>
        </p:nvSpPr>
        <p:spPr>
          <a:xfrm>
            <a:off x="4835860" y="6429472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https://budget.depfinnbr.ru/initsiativnoe-byudzhetirovanie/proekt-ritm</a:t>
            </a:r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014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981DB-3985-92C5-E05C-B4A248D3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7142584" cy="1143000"/>
          </a:xfrm>
        </p:spPr>
        <p:txBody>
          <a:bodyPr/>
          <a:lstStyle/>
          <a:p>
            <a:r>
              <a:rPr lang="ru-RU" sz="4800" b="1" dirty="0"/>
              <a:t>Интернет, соцсети, СМИ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44C3A5F-FA82-C115-19F8-26BC6175E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45" y="2305444"/>
            <a:ext cx="7704856" cy="29489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657C2C-CA04-C2DE-945C-FE57F674DADE}"/>
              </a:ext>
            </a:extLst>
          </p:cNvPr>
          <p:cNvSpPr txBox="1"/>
          <p:nvPr/>
        </p:nvSpPr>
        <p:spPr>
          <a:xfrm>
            <a:off x="8760295" y="4509120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Google Trends</a:t>
            </a:r>
          </a:p>
          <a:p>
            <a:r>
              <a:rPr lang="ru-RU" sz="2800" dirty="0"/>
              <a:t>Яндекс.</a:t>
            </a:r>
            <a:r>
              <a:rPr lang="en-US" sz="2800" dirty="0" err="1"/>
              <a:t>Wordstat</a:t>
            </a:r>
            <a:endParaRPr lang="en-US" sz="2800" dirty="0"/>
          </a:p>
          <a:p>
            <a:r>
              <a:rPr lang="en-US" sz="2800" dirty="0"/>
              <a:t>«</a:t>
            </a:r>
            <a:r>
              <a:rPr lang="ru-RU" sz="2800" dirty="0"/>
              <a:t>Облако слов»</a:t>
            </a:r>
          </a:p>
          <a:p>
            <a:r>
              <a:rPr lang="ru-RU" sz="2800" dirty="0"/>
              <a:t>Контент-анализ</a:t>
            </a:r>
          </a:p>
        </p:txBody>
      </p:sp>
    </p:spTree>
    <p:extLst>
      <p:ext uri="{BB962C8B-B14F-4D97-AF65-F5344CB8AC3E}">
        <p14:creationId xmlns:p14="http://schemas.microsoft.com/office/powerpoint/2010/main" val="269624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EB324-0F3E-9803-7CBC-CA192C3E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7934672" cy="1143000"/>
          </a:xfrm>
        </p:spPr>
        <p:txBody>
          <a:bodyPr/>
          <a:lstStyle/>
          <a:p>
            <a:r>
              <a:rPr lang="ru-RU" sz="4800" b="1" dirty="0"/>
              <a:t>Что дальше?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D494845-61A3-678C-0270-9886877108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460087"/>
              </p:ext>
            </p:extLst>
          </p:nvPr>
        </p:nvGraphicFramePr>
        <p:xfrm>
          <a:off x="443372" y="1828971"/>
          <a:ext cx="11305256" cy="473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09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C0074-E709-7316-99C4-7DCFE0A8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04664"/>
            <a:ext cx="7488832" cy="796708"/>
          </a:xfrm>
        </p:spPr>
        <p:txBody>
          <a:bodyPr/>
          <a:lstStyle/>
          <a:p>
            <a:r>
              <a:rPr lang="ru-RU" sz="4000" b="1" dirty="0"/>
              <a:t>Будьте инноваторами!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F9682EB-5E82-5435-196B-6C360A557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060848"/>
            <a:ext cx="10972800" cy="36279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EBD443-2EF4-DBD0-24E0-22B590FEF52E}"/>
              </a:ext>
            </a:extLst>
          </p:cNvPr>
          <p:cNvSpPr txBox="1"/>
          <p:nvPr/>
        </p:nvSpPr>
        <p:spPr>
          <a:xfrm>
            <a:off x="7680176" y="56537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Маркетинг инноваций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72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87488" y="1340768"/>
            <a:ext cx="9577064" cy="5256584"/>
          </a:xfrm>
        </p:spPr>
        <p:txBody>
          <a:bodyPr>
            <a:normAutofit/>
          </a:bodyPr>
          <a:lstStyle/>
          <a:p>
            <a:pPr algn="ctr"/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br>
              <a:rPr lang="ru-RU" sz="3000" dirty="0"/>
            </a:br>
            <a:r>
              <a:rPr lang="ru-RU" sz="4000" dirty="0">
                <a:latin typeface="+mn-lt"/>
                <a:cs typeface="Arial" panose="020B0604020202020204" pitchFamily="34" charset="0"/>
              </a:rPr>
              <a:t>Спасибо за внимание!</a:t>
            </a:r>
            <a:br>
              <a:rPr lang="ru-RU" sz="3200" dirty="0">
                <a:latin typeface="+mn-lt"/>
                <a:cs typeface="Arial" panose="020B0604020202020204" pitchFamily="34" charset="0"/>
              </a:rPr>
            </a:br>
            <a:br>
              <a:rPr lang="ru-RU" sz="2400" dirty="0">
                <a:latin typeface="+mn-lt"/>
                <a:cs typeface="Arial" panose="020B0604020202020204" pitchFamily="34" charset="0"/>
              </a:rPr>
            </a:br>
            <a:r>
              <a:rPr lang="en-US" sz="2400" b="0" dirty="0">
                <a:latin typeface="+mn-lt"/>
                <a:cs typeface="Arial" panose="020B0604020202020204" pitchFamily="34" charset="0"/>
                <a:hlinkClick r:id="rId2"/>
              </a:rPr>
              <a:t>shapovalova@nifi.ru</a:t>
            </a:r>
            <a:br>
              <a:rPr lang="ru-RU" sz="2400" b="0" dirty="0">
                <a:latin typeface="+mn-lt"/>
                <a:cs typeface="Arial" panose="020B0604020202020204" pitchFamily="34" charset="0"/>
              </a:rPr>
            </a:br>
            <a:br>
              <a:rPr lang="ru-RU" sz="2400" dirty="0">
                <a:latin typeface="+mn-lt"/>
                <a:cs typeface="Arial" panose="020B0604020202020204" pitchFamily="34" charset="0"/>
              </a:rPr>
            </a:br>
            <a:br>
              <a:rPr lang="ru-RU" sz="2400" dirty="0">
                <a:latin typeface="+mn-lt"/>
                <a:cs typeface="Arial" panose="020B0604020202020204" pitchFamily="34" charset="0"/>
              </a:rPr>
            </a:br>
            <a:endParaRPr lang="ru-RU" sz="2400" b="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0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9D776-3874-A509-6677-CEE1A2FE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8222704" cy="850105"/>
          </a:xfrm>
        </p:spPr>
        <p:txBody>
          <a:bodyPr/>
          <a:lstStyle/>
          <a:p>
            <a:r>
              <a:rPr lang="ru-RU" dirty="0"/>
              <a:t>Баланс интересов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979BB57-8AA1-E184-C6BA-E04DA677D5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70024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009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50BF5-8801-D39D-5DEF-ADA046C7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7790656" cy="1143000"/>
          </a:xfrm>
        </p:spPr>
        <p:txBody>
          <a:bodyPr/>
          <a:lstStyle/>
          <a:p>
            <a:r>
              <a:rPr lang="ru-RU" dirty="0"/>
              <a:t>Воронка ИБ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DA44F1A-0E49-6258-677B-896D634C89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051500"/>
            <a:ext cx="5731048" cy="4298286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19CE72F6-3A70-6DD7-EF76-70B7C2FC0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2" y="2057398"/>
            <a:ext cx="5994400" cy="4525963"/>
          </a:xfrm>
        </p:spPr>
        <p:txBody>
          <a:bodyPr/>
          <a:lstStyle/>
          <a:p>
            <a:r>
              <a:rPr lang="ru-RU" sz="2800" dirty="0"/>
              <a:t>Государственные стратегии, программы и приоритетные проекты</a:t>
            </a:r>
          </a:p>
          <a:p>
            <a:r>
              <a:rPr lang="ru-RU" sz="2800" dirty="0"/>
              <a:t>Законодательные ограничения</a:t>
            </a:r>
          </a:p>
          <a:p>
            <a:r>
              <a:rPr lang="ru-RU" sz="2800" dirty="0"/>
              <a:t>Уровень полномочий реализации</a:t>
            </a:r>
          </a:p>
          <a:p>
            <a:r>
              <a:rPr lang="ru-RU" sz="2800" dirty="0"/>
              <a:t>Региональный контекст</a:t>
            </a:r>
          </a:p>
          <a:p>
            <a:r>
              <a:rPr lang="ru-RU" sz="2800" dirty="0"/>
              <a:t>Бюджетные ассигнования на ИБ</a:t>
            </a:r>
          </a:p>
          <a:p>
            <a:r>
              <a:rPr lang="ru-RU" sz="2800" dirty="0"/>
              <a:t>«Зона комфорта» организаторов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93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198C64-83E5-A93E-28E4-0E05194F5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344" y="1295097"/>
            <a:ext cx="504056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/>
              <a:t>1. Объекты водоснабжения, водоотведения		</a:t>
            </a:r>
          </a:p>
          <a:p>
            <a:pPr marL="0" indent="0">
              <a:buNone/>
            </a:pPr>
            <a:r>
              <a:rPr lang="ru-RU" sz="1200" dirty="0"/>
              <a:t>2. Автомобильные дороги и сооружения на них		</a:t>
            </a:r>
          </a:p>
          <a:p>
            <a:pPr marL="0" indent="0">
              <a:buNone/>
            </a:pPr>
            <a:r>
              <a:rPr lang="ru-RU" sz="1200" dirty="0"/>
              <a:t>3. Объекты уличного освещения			</a:t>
            </a:r>
          </a:p>
          <a:p>
            <a:pPr marL="0" indent="0">
              <a:buNone/>
            </a:pPr>
            <a:r>
              <a:rPr lang="ru-RU" sz="1200" dirty="0"/>
              <a:t>4. Объекты для обеспечения первичных мер пожарной безопасности	</a:t>
            </a:r>
          </a:p>
          <a:p>
            <a:pPr marL="0" indent="0">
              <a:buNone/>
            </a:pPr>
            <a:r>
              <a:rPr lang="ru-RU" sz="1200" dirty="0"/>
              <a:t>5. Объекты для обеспечения жителей услугами бытового обслуживания</a:t>
            </a:r>
          </a:p>
          <a:p>
            <a:pPr marL="0" indent="0">
              <a:buNone/>
            </a:pPr>
            <a:r>
              <a:rPr lang="ru-RU" sz="1200" dirty="0"/>
              <a:t>6. Учреждения библиотечного обслуживания населения	</a:t>
            </a:r>
          </a:p>
          <a:p>
            <a:pPr marL="0" indent="0">
              <a:buNone/>
            </a:pPr>
            <a:r>
              <a:rPr lang="ru-RU" sz="1200" dirty="0"/>
              <a:t>7. Объекты культурного наследия (памятники, музеи)		</a:t>
            </a:r>
          </a:p>
          <a:p>
            <a:pPr marL="0" indent="0">
              <a:buNone/>
            </a:pPr>
            <a:r>
              <a:rPr lang="ru-RU" sz="1200" dirty="0"/>
              <a:t>8. Образовательные и культурные учреждения		</a:t>
            </a:r>
          </a:p>
          <a:p>
            <a:pPr marL="0" indent="0">
              <a:buNone/>
            </a:pPr>
            <a:r>
              <a:rPr lang="ru-RU" sz="1200" dirty="0"/>
              <a:t>9. Объекты физической культуры и массового спорта		</a:t>
            </a:r>
          </a:p>
          <a:p>
            <a:pPr marL="0" indent="0">
              <a:buNone/>
            </a:pPr>
            <a:r>
              <a:rPr lang="ru-RU" sz="1200" dirty="0"/>
              <a:t>10. Обустройство игровых площадок			</a:t>
            </a:r>
          </a:p>
          <a:p>
            <a:pPr marL="0" indent="0">
              <a:buNone/>
            </a:pPr>
            <a:r>
              <a:rPr lang="ru-RU" sz="1200" dirty="0"/>
              <a:t>11. Места массового отдыха населения и объекты организации благоустройства				</a:t>
            </a:r>
          </a:p>
          <a:p>
            <a:pPr marL="0" indent="0">
              <a:buNone/>
            </a:pPr>
            <a:r>
              <a:rPr lang="ru-RU" sz="1200" dirty="0"/>
              <a:t>12. Места захоронения				</a:t>
            </a:r>
          </a:p>
          <a:p>
            <a:pPr marL="0" indent="0">
              <a:buNone/>
            </a:pPr>
            <a:r>
              <a:rPr lang="ru-RU" sz="1200" dirty="0"/>
              <a:t>13. Объекты сбора твердых коммунальных/бытовых отходов и мусор.	</a:t>
            </a:r>
          </a:p>
          <a:p>
            <a:pPr marL="0" indent="0">
              <a:buNone/>
            </a:pPr>
            <a:r>
              <a:rPr lang="ru-RU" sz="1200" dirty="0"/>
              <a:t>14. Событийные проекты (праздники, фестивали).		</a:t>
            </a:r>
          </a:p>
          <a:p>
            <a:pPr marL="0" indent="0">
              <a:buNone/>
            </a:pPr>
            <a:r>
              <a:rPr lang="ru-RU" sz="1200" dirty="0"/>
              <a:t>15. Иные объекты (следует указать примеры).				</a:t>
            </a:r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F1FAAB7-82BA-EF5C-9FF6-EAEAA803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1904" y="1268760"/>
            <a:ext cx="6840760" cy="5001420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/>
              <a:t>10.1.Водоснабжение, водоотведение</a:t>
            </a:r>
          </a:p>
          <a:p>
            <a:pPr marL="0" indent="0">
              <a:buNone/>
            </a:pPr>
            <a:r>
              <a:rPr lang="ru-RU" sz="1200" dirty="0"/>
              <a:t>10.2.Автомобильные дороги, тротуары, пешеходные переходы, остановки</a:t>
            </a:r>
          </a:p>
          <a:p>
            <a:pPr marL="0" indent="0">
              <a:buNone/>
            </a:pPr>
            <a:r>
              <a:rPr lang="ru-RU" sz="1200" dirty="0"/>
              <a:t>10.3.Уличное освещение</a:t>
            </a:r>
          </a:p>
          <a:p>
            <a:pPr marL="0" indent="0">
              <a:buNone/>
            </a:pPr>
            <a:r>
              <a:rPr lang="ru-RU" sz="1200" dirty="0"/>
              <a:t>10.4.Пожарная безопасность</a:t>
            </a:r>
          </a:p>
          <a:p>
            <a:pPr marL="0" indent="0">
              <a:buNone/>
            </a:pPr>
            <a:r>
              <a:rPr lang="ru-RU" sz="1200" dirty="0"/>
              <a:t>10.5.Проекты в сфере бытового обслуживания населения</a:t>
            </a:r>
          </a:p>
          <a:p>
            <a:pPr marL="0" indent="0">
              <a:buNone/>
            </a:pPr>
            <a:r>
              <a:rPr lang="ru-RU" sz="1200" dirty="0"/>
              <a:t>10.6.Культурное наследие (памятники, мемориалы, музеи)</a:t>
            </a:r>
          </a:p>
          <a:p>
            <a:pPr marL="0" indent="0">
              <a:buNone/>
            </a:pPr>
            <a:r>
              <a:rPr lang="ru-RU" sz="1200" dirty="0"/>
              <a:t>10.7.Проекты в сфере образования (отобранные без прямого участия школьников)</a:t>
            </a:r>
          </a:p>
          <a:p>
            <a:pPr marL="0" indent="0">
              <a:buNone/>
            </a:pPr>
            <a:r>
              <a:rPr lang="ru-RU" sz="1200" dirty="0"/>
              <a:t>10.8.Проекты в сфере культуры, библиотечного дела, ремонт домов культуры</a:t>
            </a:r>
          </a:p>
          <a:p>
            <a:pPr marL="0" indent="0">
              <a:buNone/>
            </a:pPr>
            <a:r>
              <a:rPr lang="ru-RU" sz="1200" dirty="0"/>
              <a:t>10.9.Физическая культура и массовый спорт</a:t>
            </a:r>
          </a:p>
          <a:p>
            <a:pPr marL="0" indent="0">
              <a:buNone/>
            </a:pPr>
            <a:r>
              <a:rPr lang="ru-RU" sz="1200" dirty="0"/>
              <a:t>10.10.</a:t>
            </a:r>
            <a:r>
              <a:rPr lang="ru-RU" sz="1200" b="1" dirty="0"/>
              <a:t>Благоустройство дворовых территорий, в том числе включающее несколько видов работ</a:t>
            </a:r>
          </a:p>
          <a:p>
            <a:pPr marL="0" indent="0">
              <a:buNone/>
            </a:pPr>
            <a:r>
              <a:rPr lang="ru-RU" sz="1200" dirty="0"/>
              <a:t>10.11.Детские игровые площадки</a:t>
            </a:r>
          </a:p>
          <a:p>
            <a:pPr marL="0" indent="0">
              <a:buNone/>
            </a:pPr>
            <a:r>
              <a:rPr lang="ru-RU" sz="1200" dirty="0"/>
              <a:t>10.12.Места массового отдыха и объекты организации благоустройства</a:t>
            </a:r>
          </a:p>
          <a:p>
            <a:pPr marL="0" indent="0">
              <a:buNone/>
            </a:pPr>
            <a:r>
              <a:rPr lang="ru-RU" sz="1200" dirty="0"/>
              <a:t>10.13.Обустройство мест захоронений</a:t>
            </a:r>
          </a:p>
          <a:p>
            <a:pPr marL="0" indent="0">
              <a:buNone/>
            </a:pPr>
            <a:r>
              <a:rPr lang="ru-RU" sz="1200" dirty="0"/>
              <a:t>10.14.Организация сбора твердых коммунальных отходов и мусора</a:t>
            </a:r>
          </a:p>
          <a:p>
            <a:pPr marL="0" indent="0">
              <a:buNone/>
            </a:pPr>
            <a:r>
              <a:rPr lang="ru-RU" sz="1200" dirty="0"/>
              <a:t>10.15.Событийные проекты (праздники, фестивали)</a:t>
            </a:r>
          </a:p>
          <a:p>
            <a:pPr marL="0" indent="0">
              <a:buNone/>
            </a:pPr>
            <a:r>
              <a:rPr lang="ru-RU" sz="1200" dirty="0"/>
              <a:t>10.16.</a:t>
            </a:r>
            <a:r>
              <a:rPr lang="ru-RU" sz="1200" b="1" dirty="0"/>
              <a:t>Проекты ЖКХ, ремонт многоквартирных домов </a:t>
            </a:r>
          </a:p>
          <a:p>
            <a:pPr marL="0" indent="0">
              <a:buNone/>
            </a:pPr>
            <a:r>
              <a:rPr lang="ru-RU" sz="1200" dirty="0"/>
              <a:t>10.17.</a:t>
            </a:r>
            <a:r>
              <a:rPr lang="ru-RU" sz="1200" b="1" dirty="0"/>
              <a:t>Крупные инфраструктурные проекты (мосты, плотины, водоёмы)</a:t>
            </a:r>
          </a:p>
          <a:p>
            <a:pPr marL="0" indent="0">
              <a:buNone/>
            </a:pPr>
            <a:r>
              <a:rPr lang="ru-RU" sz="1200" dirty="0"/>
              <a:t>10.18.</a:t>
            </a:r>
            <a:r>
              <a:rPr lang="ru-RU" sz="1200" b="1" dirty="0"/>
              <a:t>Приобретение оборудования, крупногабаритного транспорта и специализированной техники</a:t>
            </a:r>
          </a:p>
          <a:p>
            <a:pPr marL="0" indent="0">
              <a:buNone/>
            </a:pPr>
            <a:r>
              <a:rPr lang="ru-RU" sz="1200" dirty="0"/>
              <a:t>10.19.</a:t>
            </a:r>
            <a:r>
              <a:rPr lang="ru-RU" sz="1200" b="1" dirty="0"/>
              <a:t>Проекты, направленные на уязвимые социальные группы и граждан с ограниченными возможностями</a:t>
            </a:r>
          </a:p>
          <a:p>
            <a:pPr marL="0" indent="0">
              <a:buNone/>
            </a:pPr>
            <a:r>
              <a:rPr lang="ru-RU" sz="1200" dirty="0"/>
              <a:t>10.20.</a:t>
            </a:r>
            <a:r>
              <a:rPr lang="ru-RU" sz="1200" b="1" dirty="0"/>
              <a:t>Проекты школьного и молодежного инициативного бюджетирования</a:t>
            </a:r>
          </a:p>
          <a:p>
            <a:pPr marL="0" indent="0">
              <a:buNone/>
            </a:pPr>
            <a:r>
              <a:rPr lang="ru-RU" sz="1200" dirty="0"/>
              <a:t>10.21.</a:t>
            </a:r>
            <a:r>
              <a:rPr lang="ru-RU" sz="1200" b="1" dirty="0"/>
              <a:t>Социальные проекты (занятость, безработица, бездомные)</a:t>
            </a:r>
          </a:p>
          <a:p>
            <a:pPr marL="0" indent="0">
              <a:buNone/>
            </a:pPr>
            <a:r>
              <a:rPr lang="ru-RU" sz="1200" dirty="0"/>
              <a:t>10.22.</a:t>
            </a:r>
            <a:r>
              <a:rPr lang="ru-RU" sz="1200" b="1" dirty="0"/>
              <a:t>Проекты в сфере охраны окружающей среды</a:t>
            </a:r>
          </a:p>
          <a:p>
            <a:pPr marL="0" indent="0">
              <a:buNone/>
            </a:pPr>
            <a:r>
              <a:rPr lang="ru-RU" sz="1200" dirty="0"/>
              <a:t>10.23.</a:t>
            </a:r>
            <a:r>
              <a:rPr lang="ru-RU" sz="1200" b="1" dirty="0"/>
              <a:t>Проекты туристической инфраструктуры </a:t>
            </a:r>
          </a:p>
          <a:p>
            <a:pPr marL="0" indent="0">
              <a:buNone/>
            </a:pPr>
            <a:r>
              <a:rPr lang="ru-RU" sz="1200" dirty="0"/>
              <a:t>10.24.Другое (опишите  _________________ )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E91DB-A4DF-0E26-547C-05C1A84B17F0}"/>
              </a:ext>
            </a:extLst>
          </p:cNvPr>
          <p:cNvSpPr txBox="1"/>
          <p:nvPr/>
        </p:nvSpPr>
        <p:spPr>
          <a:xfrm>
            <a:off x="1127448" y="7647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2017 год (ППМИ)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AD9C8-AAC2-D12A-A390-069DE05FDA63}"/>
              </a:ext>
            </a:extLst>
          </p:cNvPr>
          <p:cNvSpPr txBox="1"/>
          <p:nvPr/>
        </p:nvSpPr>
        <p:spPr>
          <a:xfrm>
            <a:off x="6240016" y="7647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2023 год (ИБ)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1DC34-1034-A3C7-3DFB-E6AC6CAA31C6}"/>
              </a:ext>
            </a:extLst>
          </p:cNvPr>
          <p:cNvSpPr txBox="1"/>
          <p:nvPr/>
        </p:nvSpPr>
        <p:spPr>
          <a:xfrm>
            <a:off x="479376" y="7302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Типология проектов: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94801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C3DE793-620E-2643-5C7B-4B2997E4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8006680" cy="1143000"/>
          </a:xfrm>
        </p:spPr>
        <p:txBody>
          <a:bodyPr/>
          <a:lstStyle/>
          <a:p>
            <a:r>
              <a:rPr lang="ru-RU" sz="4000" b="1" dirty="0"/>
              <a:t>Что мы можем делать с тем что имеем прямо сейчас?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FB9F102-D49D-877D-9D54-BC2DAA18A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132486"/>
              </p:ext>
            </p:extLst>
          </p:nvPr>
        </p:nvGraphicFramePr>
        <p:xfrm>
          <a:off x="327611" y="2132856"/>
          <a:ext cx="11241854" cy="459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512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095188-7FC2-4BF7-96A5-E7260491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50" y="264881"/>
            <a:ext cx="8352928" cy="1143000"/>
          </a:xfrm>
        </p:spPr>
        <p:txBody>
          <a:bodyPr/>
          <a:lstStyle/>
          <a:p>
            <a:r>
              <a:rPr lang="ru-RU" sz="4000" b="1" dirty="0"/>
              <a:t>Изучение проблемного поля  – </a:t>
            </a:r>
            <a:br>
              <a:rPr lang="ru-RU" sz="4000" b="1" dirty="0"/>
            </a:br>
            <a:r>
              <a:rPr lang="ru-RU" sz="4000" b="1" dirty="0"/>
              <a:t>через анализ проектных идей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3A8EE97-3FF7-4225-9AD0-641803B830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344" y="1600200"/>
          <a:ext cx="11391056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8B066A9-AEDF-DB1B-173F-BDE1CAF849DE}"/>
              </a:ext>
            </a:extLst>
          </p:cNvPr>
          <p:cNvSpPr txBox="1"/>
          <p:nvPr/>
        </p:nvSpPr>
        <p:spPr>
          <a:xfrm>
            <a:off x="3791744" y="62373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Динамика отбора проектов в 2017-2022 гг.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6CC9C8-5527-4C83-C51C-12FF93CB4456}"/>
              </a:ext>
            </a:extLst>
          </p:cNvPr>
          <p:cNvSpPr txBox="1"/>
          <p:nvPr/>
        </p:nvSpPr>
        <p:spPr>
          <a:xfrm>
            <a:off x="8832304" y="1700808"/>
            <a:ext cx="3359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Цифровые платформы</a:t>
            </a:r>
          </a:p>
          <a:p>
            <a:r>
              <a:rPr lang="ru-RU" dirty="0"/>
              <a:t>Протоколы</a:t>
            </a:r>
          </a:p>
          <a:p>
            <a:r>
              <a:rPr lang="ru-RU" dirty="0"/>
              <a:t>Обсуждения</a:t>
            </a:r>
          </a:p>
        </p:txBody>
      </p:sp>
    </p:spTree>
    <p:extLst>
      <p:ext uri="{BB962C8B-B14F-4D97-AF65-F5344CB8AC3E}">
        <p14:creationId xmlns:p14="http://schemas.microsoft.com/office/powerpoint/2010/main" val="186206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E5305-33EC-D1C2-6C0B-AAF52C68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548680"/>
            <a:ext cx="7502622" cy="648073"/>
          </a:xfrm>
        </p:spPr>
        <p:txBody>
          <a:bodyPr/>
          <a:lstStyle/>
          <a:p>
            <a:pPr algn="l"/>
            <a:r>
              <a:rPr lang="ru-RU" sz="3600" dirty="0"/>
              <a:t>Проекты ИБ как предмет изучения</a:t>
            </a:r>
            <a:endParaRPr lang="ru-RU" sz="3600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3D02C82-5DCF-25B7-48D5-38B4953DF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606" y="2383646"/>
            <a:ext cx="7181922" cy="40398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58ADBD-1D54-CEAC-63E9-68BF94273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562" y="2383646"/>
            <a:ext cx="4039831" cy="40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6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69FB0-259C-480B-30D5-E0AE9A70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8222704" cy="1143000"/>
          </a:xfrm>
        </p:spPr>
        <p:txBody>
          <a:bodyPr/>
          <a:lstStyle/>
          <a:p>
            <a:r>
              <a:rPr lang="ru-RU" sz="4000" b="1" dirty="0"/>
              <a:t>Три слоя интерпретации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0A3765F7-40C4-D2F5-9246-F26728F835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47046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29138240-0AE4-DC0A-755D-91B8179F0949}"/>
              </a:ext>
            </a:extLst>
          </p:cNvPr>
          <p:cNvSpPr/>
          <p:nvPr/>
        </p:nvSpPr>
        <p:spPr>
          <a:xfrm>
            <a:off x="2710683" y="3861048"/>
            <a:ext cx="483111" cy="6066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ECA00885-D290-68A0-2CFD-D8E347671350}"/>
              </a:ext>
            </a:extLst>
          </p:cNvPr>
          <p:cNvSpPr/>
          <p:nvPr/>
        </p:nvSpPr>
        <p:spPr>
          <a:xfrm>
            <a:off x="10303360" y="3861047"/>
            <a:ext cx="432048" cy="6066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35201D98-6DE9-38B7-5DD2-DCE85DE96AC9}"/>
              </a:ext>
            </a:extLst>
          </p:cNvPr>
          <p:cNvSpPr/>
          <p:nvPr/>
        </p:nvSpPr>
        <p:spPr>
          <a:xfrm>
            <a:off x="6540007" y="3861047"/>
            <a:ext cx="432048" cy="6066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42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77894-1B4B-09D9-C422-20A65A34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7070576" cy="1143000"/>
          </a:xfrm>
        </p:spPr>
        <p:txBody>
          <a:bodyPr/>
          <a:lstStyle/>
          <a:p>
            <a:r>
              <a:rPr lang="ru-RU" sz="4800" b="1" dirty="0"/>
              <a:t>Кластерный анализ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B9BAB4E-1C84-7CF8-A95A-22EAF5B334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5520" y="1556734"/>
            <a:ext cx="8434745" cy="2872296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315D1D84-D665-44F7-70ED-5EA275549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383" y="4842764"/>
            <a:ext cx="12000656" cy="20152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Разбиение множества объектов так, чтобы похожие объекты попали в одно и то же подмножество, а объекты из разных подмножеств существенно различались</a:t>
            </a:r>
          </a:p>
        </p:txBody>
      </p:sp>
    </p:spTree>
    <p:extLst>
      <p:ext uri="{BB962C8B-B14F-4D97-AF65-F5344CB8AC3E}">
        <p14:creationId xmlns:p14="http://schemas.microsoft.com/office/powerpoint/2010/main" val="188171432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FDC0362D39FB740A31AE904299C01AD" ma:contentTypeVersion="2" ma:contentTypeDescription="Создание документа." ma:contentTypeScope="" ma:versionID="6996c4c8686fab78b76a4f037633acae">
  <xsd:schema xmlns:xsd="http://www.w3.org/2001/XMLSchema" xmlns:xs="http://www.w3.org/2001/XMLSchema" xmlns:p="http://schemas.microsoft.com/office/2006/metadata/properties" xmlns:ns2="b1e5bdc4-b57e-4af5-8c56-e26e352185e0" targetNamespace="http://schemas.microsoft.com/office/2006/metadata/properties" ma:root="true" ma:fieldsID="de7e74487d0a93bb41eea5997f360510" ns2:_="">
    <xsd:import namespace="b1e5bdc4-b57e-4af5-8c56-e26e352185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5bdc4-b57e-4af5-8c56-e26e352185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696D9DF-8E08-4B3A-A994-7D051CCC15B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5CE8A33-ABB2-4B39-9BCC-68053F4BF2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479E15-2981-4605-B592-EB63B23956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e5bdc4-b57e-4af5-8c56-e26e352185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5B30936-19E8-45E7-910D-53C50FBBD01D}">
  <ds:schemaRefs>
    <ds:schemaRef ds:uri="http://purl.org/dc/terms/"/>
    <ds:schemaRef ds:uri="http://purl.org/dc/elements/1.1/"/>
    <ds:schemaRef ds:uri="http://schemas.microsoft.com/office/2006/documentManagement/types"/>
    <ds:schemaRef ds:uri="b1e5bdc4-b57e-4af5-8c56-e26e352185e0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13950</TotalTime>
  <Words>623</Words>
  <Application>Microsoft Office PowerPoint</Application>
  <PresentationFormat>Широкоэкранный</PresentationFormat>
  <Paragraphs>111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1_Тема Office</vt:lpstr>
      <vt:lpstr>3_Тема Office</vt:lpstr>
      <vt:lpstr>Презентация PowerPoint</vt:lpstr>
      <vt:lpstr>Баланс интересов</vt:lpstr>
      <vt:lpstr>Воронка ИБ</vt:lpstr>
      <vt:lpstr>Презентация PowerPoint</vt:lpstr>
      <vt:lpstr>Что мы можем делать с тем что имеем прямо сейчас?</vt:lpstr>
      <vt:lpstr>Изучение проблемного поля  –  через анализ проектных идей</vt:lpstr>
      <vt:lpstr>Проекты ИБ как предмет изучения</vt:lpstr>
      <vt:lpstr>Три слоя интерпретации</vt:lpstr>
      <vt:lpstr>Кластерный анализ</vt:lpstr>
      <vt:lpstr>«Иное»</vt:lpstr>
      <vt:lpstr>Обращения граждан</vt:lpstr>
      <vt:lpstr>Возможности цифровых платформ для сбора данных и анализа </vt:lpstr>
      <vt:lpstr>Анализ аудитории</vt:lpstr>
      <vt:lpstr>Интернет, соцсети, СМИ</vt:lpstr>
      <vt:lpstr>Что дальше?</vt:lpstr>
      <vt:lpstr>Будьте инноваторами!</vt:lpstr>
      <vt:lpstr>    Спасибо за внимание!  shapovalova@nifi.ru   </vt:lpstr>
    </vt:vector>
  </TitlesOfParts>
  <Company>НИФИ АБиК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egalishnikova</dc:creator>
  <cp:lastModifiedBy>Наталья Шаповалова</cp:lastModifiedBy>
  <cp:revision>964</cp:revision>
  <cp:lastPrinted>2018-12-04T18:09:25Z</cp:lastPrinted>
  <dcterms:created xsi:type="dcterms:W3CDTF">2013-08-20T10:19:00Z</dcterms:created>
  <dcterms:modified xsi:type="dcterms:W3CDTF">2023-12-12T20:16:10Z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0x010100EFDC0362D39FB740A31AE904299C01AD</vt:lpwstr>
  </property>
  <property fmtid="{D5CDD505-2E9C-101B-9397-08002B2CF9AE}" pid="3" name="_dlc_DocIdItemGuid">
    <vt:lpwstr>c8d4c51e-1ca4-482b-9ae7-d7684f87950c</vt:lpwstr>
  </property>
  <property fmtid="{D5CDD505-2E9C-101B-9397-08002B2CF9AE}" pid="4" name="_dlc_DocId">
    <vt:lpwstr>E3RTQJQZCES2-58-353</vt:lpwstr>
  </property>
  <property fmtid="{D5CDD505-2E9C-101B-9397-08002B2CF9AE}" pid="5" name="_dlc_DocIdUrl">
    <vt:lpwstr>https://v11-sp.nifi.ru/nd/budj_pol/_layouts/15/DocIdRedir.aspx?ID=E3RTQJQZCES2-58-353, E3RTQJQZCES2-58-353</vt:lpwstr>
  </property>
</Properties>
</file>