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howGuides="1">
      <p:cViewPr varScale="1">
        <p:scale>
          <a:sx n="127" d="100"/>
          <a:sy n="127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4556ED-6B19-AE90-C55A-FA3379324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71" r="3643"/>
          <a:stretch/>
        </p:blipFill>
        <p:spPr>
          <a:xfrm flipH="1">
            <a:off x="-1" y="-12527"/>
            <a:ext cx="8738871" cy="661374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6C32BE-C6F7-252E-275F-9E4FD586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4989" y="6356350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3BE588-F818-232E-10C7-7BC908E8F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656" y="376640"/>
            <a:ext cx="4236579" cy="5127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64DB61-2F06-920B-3181-CE52BE1A2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2527"/>
            <a:ext cx="2790962" cy="2417524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DD4FEB0-8637-14DD-18AD-AEC16870C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44" y="1742215"/>
            <a:ext cx="5351391" cy="3209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4D698418-2C00-A81B-0CA5-79E176F659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10944" y="5403786"/>
            <a:ext cx="5382277" cy="5706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913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A933E5-F114-E1D0-0AC2-E96DB2CADA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oogle Shape;74;p1">
            <a:extLst>
              <a:ext uri="{FF2B5EF4-FFF2-40B4-BE49-F238E27FC236}">
                <a16:creationId xmlns:a16="http://schemas.microsoft.com/office/drawing/2014/main" id="{06ED0DFD-E5E6-CE72-369A-15CB69AA5CCB}"/>
              </a:ext>
            </a:extLst>
          </p:cNvPr>
          <p:cNvSpPr txBox="1"/>
          <p:nvPr userDrawn="1"/>
        </p:nvSpPr>
        <p:spPr>
          <a:xfrm>
            <a:off x="3469708" y="2591408"/>
            <a:ext cx="5047989" cy="265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8" indent="7938" algn="ctr" rtl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  <a:t>Спасибо</a:t>
            </a:r>
            <a:b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</a:br>
            <a: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  <a:t>за внимание</a:t>
            </a:r>
            <a:endParaRPr sz="5000" b="1" u="none" strike="noStrike" cap="none" baseline="0" dirty="0">
              <a:solidFill>
                <a:schemeClr val="bg1"/>
              </a:solidFill>
              <a:latin typeface="Raleway" pitchFamily="2" charset="0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3BE588-F818-232E-10C7-7BC908E8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1884" y="5913821"/>
            <a:ext cx="4700323" cy="568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455F9-42E3-2192-750D-B67863CBA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936014"/>
            <a:ext cx="4271375" cy="2921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74B0D-C0A6-5AAE-1F56-870BEB1C0D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803" y="428364"/>
            <a:ext cx="3409392" cy="717767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0C068663-3596-F227-2AAD-48F478FBCF9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14675" y="1487519"/>
            <a:ext cx="2704843" cy="46983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F0E91A3-29CB-F004-C263-FFC2E9161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14675" y="355926"/>
            <a:ext cx="3409392" cy="8966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0307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1C07A-6089-E7BC-C63A-BF00B895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79B21-A8F9-9274-C6C8-E115DF85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B788B-A7CB-3853-AE95-7E4F0E82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3DA6BE-5AE4-3A99-4721-218075CFF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2C4A67B-F3E9-6352-784B-3CF7FB8EB0C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id="{F82F5577-BC4C-4587-E0CD-EC3B519D5927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id="{BFD36EB8-8B70-574D-5744-59728B0AD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644" y="1247583"/>
            <a:ext cx="5866356" cy="561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1AF119-404D-4453-A4EB-D935308C7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300625" y="318111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8666" y="1457081"/>
            <a:ext cx="5353834" cy="3943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066CC8-DA40-3D76-78E9-028A71984483}"/>
              </a:ext>
            </a:extLst>
          </p:cNvPr>
          <p:cNvCxnSpPr>
            <a:cxnSpLocks/>
          </p:cNvCxnSpPr>
          <p:nvPr userDrawn="1"/>
        </p:nvCxnSpPr>
        <p:spPr>
          <a:xfrm>
            <a:off x="5654458" y="496019"/>
            <a:ext cx="3549041" cy="3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F8CD-8C3A-E7AD-95C3-097E7EFAC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1D110-7B64-5A26-A7C7-C5CC9B5F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5206A-598B-EF41-DC3F-B34DD502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802FDB-77E6-9FAE-5629-694BA5705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C0C62C-C691-00AB-5D9D-C10686F80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6B1D2BF2-F2D5-504E-0239-DE918A659EC7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1D900-237D-55EE-BF0F-81F745A2A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3BFF26-D308-AE5F-D044-087779FE7BE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EF7B9B3B-420E-58C1-B3E8-DC61B62C6240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450FB5-20FC-0956-9638-088F4E8EE3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3A5ED2-B378-9AD6-917D-725474079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28" b="9460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15ED6F1-5344-6DCD-5D59-7B251AD4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DF7F3AED-0F1F-7ED4-1803-9FDE3211AB26}"/>
              </a:ext>
            </a:extLst>
          </p:cNvPr>
          <p:cNvSpPr/>
          <p:nvPr userDrawn="1"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5D62F56-7BE2-3C08-687C-D67DA75016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71522" y="2544895"/>
            <a:ext cx="5382277" cy="37243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9B0D1-EEEA-DFC2-3571-9FC12232A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3825"/>
            <a:ext cx="12192000" cy="104176"/>
          </a:xfrm>
          <a:prstGeom prst="rect">
            <a:avLst/>
          </a:prstGeom>
        </p:spPr>
      </p:pic>
      <p:sp>
        <p:nvSpPr>
          <p:cNvPr id="7" name="Рисунок 2">
            <a:extLst>
              <a:ext uri="{FF2B5EF4-FFF2-40B4-BE49-F238E27FC236}">
                <a16:creationId xmlns:a16="http://schemas.microsoft.com/office/drawing/2014/main" id="{B29D6256-3101-0354-4922-8F7163B1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8723" y="987425"/>
            <a:ext cx="11273425" cy="4323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BBEBF615-BFF1-5B58-17CA-1E7C531E36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32965" y="5437345"/>
            <a:ext cx="8029184" cy="728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CA01B92B-63B5-2CF6-BECB-5F9AF6C1470C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AF4D3B-9467-2460-32E8-A8298B491D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45CC32-04C5-CBC1-D2E9-3CC391BCB921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0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CC83D9-C113-F44F-25EC-9DA3AA9F8655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91E3A-F302-8C33-949D-A7C8634B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613DEE-0544-A696-8694-291E83391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5E1DB-13D5-6856-A976-5EC9E8CC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41839F7-22C2-1DDB-D9A9-D7F8C84D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Всероссийская просветительская Эстафета по финансовой грамотности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A186D4-F71F-9ADD-97A1-028D75F14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CAB410-293D-6753-E33E-2FF8D6B398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AB0EE-A1B9-54C8-726B-26D6DDB4308D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762E4B-999A-818A-D16A-B403E4456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34685A-3347-81B7-E078-4D2DB96EE0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3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F80196-5A53-441D-94B4-15325C31F05F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6C35-B571-2DC3-6A46-1911C866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8E508-692E-9928-F04C-85AD89AF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4F214-EED8-1CA1-B0E8-95F5287F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46E1FB67-28A2-C7E9-592B-FCA95891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Всероссийская просветительская Эстафета по финансовой грамотности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4214B2-9BA5-C704-8BDF-F62B3A219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1105D68-D526-C006-1B21-13FE87E66FC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2113D-149A-0646-7619-8C87579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A1909-A32D-5265-F04E-7A4F31F4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79429-68FE-C1A6-7E1A-E32467D25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1D6998-E821-5B38-487D-822D40F4212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28631" y="220249"/>
            <a:ext cx="2712186" cy="5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1" r:id="rId5"/>
    <p:sldLayoutId id="2147483654" r:id="rId6"/>
    <p:sldLayoutId id="2147483657" r:id="rId7"/>
    <p:sldLayoutId id="2147483655" r:id="rId8"/>
    <p:sldLayoutId id="2147483656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5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Эстафеты Мои финансы" id="{E52255F4-7E05-8648-B04A-F897BE9569AF}" vid="{E71EF88F-6B7B-1948-A84C-D8457033B2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Black</vt:lpstr>
      <vt:lpstr>Raleway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елизавета стародынова</cp:lastModifiedBy>
  <cp:revision>2</cp:revision>
  <dcterms:created xsi:type="dcterms:W3CDTF">2024-03-21T10:33:51Z</dcterms:created>
  <dcterms:modified xsi:type="dcterms:W3CDTF">2024-03-21T10:38:00Z</dcterms:modified>
</cp:coreProperties>
</file>