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3" r:id="rId1"/>
  </p:sldMasterIdLst>
  <p:notesMasterIdLst>
    <p:notesMasterId r:id="rId53"/>
  </p:notesMasterIdLst>
  <p:sldIdLst>
    <p:sldId id="474" r:id="rId2"/>
    <p:sldId id="475" r:id="rId3"/>
    <p:sldId id="476" r:id="rId4"/>
    <p:sldId id="477" r:id="rId5"/>
    <p:sldId id="478" r:id="rId6"/>
    <p:sldId id="479" r:id="rId7"/>
    <p:sldId id="480" r:id="rId8"/>
    <p:sldId id="481" r:id="rId9"/>
    <p:sldId id="482" r:id="rId10"/>
    <p:sldId id="483" r:id="rId11"/>
    <p:sldId id="484" r:id="rId12"/>
    <p:sldId id="485" r:id="rId13"/>
    <p:sldId id="486" r:id="rId14"/>
    <p:sldId id="487" r:id="rId15"/>
    <p:sldId id="488" r:id="rId16"/>
    <p:sldId id="489" r:id="rId17"/>
    <p:sldId id="490" r:id="rId18"/>
    <p:sldId id="491" r:id="rId19"/>
    <p:sldId id="492" r:id="rId20"/>
    <p:sldId id="493" r:id="rId21"/>
    <p:sldId id="494" r:id="rId22"/>
    <p:sldId id="495" r:id="rId23"/>
    <p:sldId id="496" r:id="rId24"/>
    <p:sldId id="497" r:id="rId25"/>
    <p:sldId id="498" r:id="rId26"/>
    <p:sldId id="499" r:id="rId27"/>
    <p:sldId id="500" r:id="rId28"/>
    <p:sldId id="501" r:id="rId29"/>
    <p:sldId id="502" r:id="rId30"/>
    <p:sldId id="503" r:id="rId31"/>
    <p:sldId id="504" r:id="rId32"/>
    <p:sldId id="505" r:id="rId33"/>
    <p:sldId id="506" r:id="rId34"/>
    <p:sldId id="507" r:id="rId35"/>
    <p:sldId id="508" r:id="rId36"/>
    <p:sldId id="509" r:id="rId37"/>
    <p:sldId id="510" r:id="rId38"/>
    <p:sldId id="511" r:id="rId39"/>
    <p:sldId id="512" r:id="rId40"/>
    <p:sldId id="513" r:id="rId41"/>
    <p:sldId id="514" r:id="rId42"/>
    <p:sldId id="515" r:id="rId43"/>
    <p:sldId id="516" r:id="rId44"/>
    <p:sldId id="517" r:id="rId45"/>
    <p:sldId id="518" r:id="rId46"/>
    <p:sldId id="519" r:id="rId47"/>
    <p:sldId id="520" r:id="rId48"/>
    <p:sldId id="521" r:id="rId49"/>
    <p:sldId id="522" r:id="rId50"/>
    <p:sldId id="523" r:id="rId51"/>
    <p:sldId id="525" r:id="rId52"/>
  </p:sldIdLst>
  <p:sldSz cx="24384000" cy="13716000"/>
  <p:notesSz cx="6808788" cy="99409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1145" userDrawn="1">
          <p15:clr>
            <a:srgbClr val="A4A3A4"/>
          </p15:clr>
        </p15:guide>
        <p15:guide id="2" pos="513" userDrawn="1">
          <p15:clr>
            <a:srgbClr val="A4A3A4"/>
          </p15:clr>
        </p15:guide>
        <p15:guide id="3" orient="horz" pos="7903" userDrawn="1">
          <p15:clr>
            <a:srgbClr val="A4A3A4"/>
          </p15:clr>
        </p15:guide>
        <p15:guide id="4" pos="14824" userDrawn="1">
          <p15:clr>
            <a:srgbClr val="A4A3A4"/>
          </p15:clr>
        </p15:guide>
        <p15:guide id="5" orient="horz" pos="17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15A"/>
    <a:srgbClr val="EE7D00"/>
    <a:srgbClr val="009656"/>
    <a:srgbClr val="004F9E"/>
    <a:srgbClr val="B8BBBF"/>
    <a:srgbClr val="31B7BB"/>
    <a:srgbClr val="66C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84820" autoAdjust="0"/>
  </p:normalViewPr>
  <p:slideViewPr>
    <p:cSldViewPr snapToGrid="0" snapToObjects="1" showGuides="1">
      <p:cViewPr varScale="1">
        <p:scale>
          <a:sx n="35" d="100"/>
          <a:sy n="35" d="100"/>
        </p:scale>
        <p:origin x="1109" y="53"/>
      </p:cViewPr>
      <p:guideLst>
        <p:guide orient="horz" pos="1145"/>
        <p:guide pos="513"/>
        <p:guide orient="horz" pos="7903"/>
        <p:guide pos="14824"/>
        <p:guide orient="horz" pos="17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2075" y="746125"/>
            <a:ext cx="6624638" cy="3727450"/>
          </a:xfrm>
          <a:prstGeom prst="rect">
            <a:avLst/>
          </a:prstGeom>
        </p:spPr>
        <p:txBody>
          <a:bodyPr/>
          <a:lstStyle/>
          <a:p>
            <a:endParaRPr/>
          </a:p>
        </p:txBody>
      </p:sp>
      <p:sp>
        <p:nvSpPr>
          <p:cNvPr id="117" name="Shape 117"/>
          <p:cNvSpPr>
            <a:spLocks noGrp="1"/>
          </p:cNvSpPr>
          <p:nvPr>
            <p:ph type="body" sz="quarter" idx="1"/>
          </p:nvPr>
        </p:nvSpPr>
        <p:spPr>
          <a:xfrm>
            <a:off x="907839" y="4721940"/>
            <a:ext cx="4993111" cy="4473416"/>
          </a:xfrm>
          <a:prstGeom prst="rect">
            <a:avLst/>
          </a:prstGeom>
        </p:spPr>
        <p:txBody>
          <a:bodyPr/>
          <a:lstStyle/>
          <a:p>
            <a:endParaRPr/>
          </a:p>
        </p:txBody>
      </p:sp>
    </p:spTree>
    <p:extLst>
      <p:ext uri="{BB962C8B-B14F-4D97-AF65-F5344CB8AC3E}">
        <p14:creationId xmlns:p14="http://schemas.microsoft.com/office/powerpoint/2010/main" val="285407232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2200"/>
              <a:buFont typeface="Helvetica Neue"/>
              <a:buNone/>
            </a:pPr>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0"/>
              <a:buFont typeface="Helvetica Neue"/>
              <a:buNone/>
              <a:tabLst/>
              <a:defRPr/>
            </a:pPr>
            <a:fld id="{00000000-1234-1234-1234-123412341234}" type="slidenum">
              <a:rPr kumimoji="0" lang="ru-RU" sz="30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pPr marL="0" marR="0" lvl="0" indent="0" algn="r" defTabSz="914400" rtl="0" eaLnBrk="1" fontAlgn="auto" latinLnBrk="0" hangingPunct="1">
                <a:lnSpc>
                  <a:spcPct val="100000"/>
                </a:lnSpc>
                <a:spcBef>
                  <a:spcPts val="0"/>
                </a:spcBef>
                <a:spcAft>
                  <a:spcPts val="0"/>
                </a:spcAft>
                <a:buClr>
                  <a:srgbClr val="000000"/>
                </a:buClr>
                <a:buSzPts val="3000"/>
                <a:buFont typeface="Helvetica Neue"/>
                <a:buNone/>
                <a:tabLst/>
                <a:defRPr/>
              </a:pPr>
              <a:t>1</a:t>
            </a:fld>
            <a:endParaRPr kumimoji="0" sz="300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363497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758953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397742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0" name="Google Shape;24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86493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08179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238431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9" name="Google Shape;27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793581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0" name="Google Shape;29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757782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1" name="Google Shape;30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734201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8" name="Google Shape;32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400"/>
              <a:buFont typeface="Helvetica Neue"/>
              <a:buNone/>
            </a:pPr>
            <a:endParaRPr sz="2400">
              <a:solidFill>
                <a:schemeClr val="dk1"/>
              </a:solidFill>
              <a:latin typeface="Ultra"/>
              <a:ea typeface="Ultra"/>
              <a:cs typeface="Ultra"/>
              <a:sym typeface="Ultra"/>
            </a:endParaRPr>
          </a:p>
        </p:txBody>
      </p:sp>
    </p:spTree>
    <p:extLst>
      <p:ext uri="{BB962C8B-B14F-4D97-AF65-F5344CB8AC3E}">
        <p14:creationId xmlns:p14="http://schemas.microsoft.com/office/powerpoint/2010/main" val="2700548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9" name="Google Shape;33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156255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42" name="Google Shape;14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86815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0" name="Google Shape;35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463551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1" name="Google Shape;36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a:latin typeface="Helvetica Neue"/>
              <a:ea typeface="Helvetica Neue"/>
              <a:cs typeface="Helvetica Neue"/>
              <a:sym typeface="Helvetica Neue"/>
            </a:endParaRPr>
          </a:p>
        </p:txBody>
      </p:sp>
    </p:spTree>
    <p:extLst>
      <p:ext uri="{BB962C8B-B14F-4D97-AF65-F5344CB8AC3E}">
        <p14:creationId xmlns:p14="http://schemas.microsoft.com/office/powerpoint/2010/main" val="4136243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2" name="Google Shape;37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400"/>
              <a:buFont typeface="Helvetica Neue"/>
              <a:buNone/>
            </a:pPr>
            <a:endParaRPr sz="2400">
              <a:solidFill>
                <a:schemeClr val="dk1"/>
              </a:solidFill>
              <a:latin typeface="Ultra"/>
              <a:ea typeface="Ultra"/>
              <a:cs typeface="Ultra"/>
              <a:sym typeface="Ultra"/>
            </a:endParaRPr>
          </a:p>
        </p:txBody>
      </p:sp>
    </p:spTree>
    <p:extLst>
      <p:ext uri="{BB962C8B-B14F-4D97-AF65-F5344CB8AC3E}">
        <p14:creationId xmlns:p14="http://schemas.microsoft.com/office/powerpoint/2010/main" val="1042290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9" name="Google Shape;38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1151927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0" name="Google Shape;40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772240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1" name="Google Shape;41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033385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3" name="Google Shape;42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427521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4" name="Google Shape;43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87980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0" name="Google Shape;460;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247092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1" name="Google Shape;47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188082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681816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2" name="Google Shape;482;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1413319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054693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5" name="Google Shape;505;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481609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2" name="Google Shape;522;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442911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4" name="Google Shape;534;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695548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5" name="Google Shape;545;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043411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6" name="Google Shape;556;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1433948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7" name="Google Shape;567;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900350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4" name="Google Shape;594;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758551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6" name="Google Shape;606;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632977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1865349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7" name="Google Shape;617;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1056969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8" name="Google Shape;628;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407821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9" name="Google Shape;639;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39782037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2200"/>
              <a:buFont typeface="Helvetica Neue"/>
              <a:buNone/>
            </a:pPr>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0"/>
              <a:buFont typeface="Helvetica Neue"/>
              <a:buNone/>
              <a:tabLst/>
              <a:defRPr/>
            </a:pPr>
            <a:fld id="{00000000-1234-1234-1234-123412341234}" type="slidenum">
              <a:rPr kumimoji="0" lang="ru-RU" sz="3000" b="1" i="0" u="none" strike="noStrike" kern="0" cap="none" spc="0" normalizeH="0" baseline="0" noProof="0">
                <a:ln>
                  <a:noFill/>
                </a:ln>
                <a:solidFill>
                  <a:srgbClr val="000000"/>
                </a:solidFill>
                <a:effectLst/>
                <a:uLnTx/>
                <a:uFillTx/>
                <a:latin typeface="Helvetica Neue"/>
                <a:ea typeface="Helvetica Neue"/>
                <a:cs typeface="Helvetica Neue"/>
                <a:sym typeface="Helvetica Neue"/>
              </a:rPr>
              <a:pPr marL="0" marR="0" lvl="0" indent="0" algn="r" defTabSz="914400" rtl="0" eaLnBrk="1" fontAlgn="auto" latinLnBrk="0" hangingPunct="1">
                <a:lnSpc>
                  <a:spcPct val="100000"/>
                </a:lnSpc>
                <a:spcBef>
                  <a:spcPts val="0"/>
                </a:spcBef>
                <a:spcAft>
                  <a:spcPts val="0"/>
                </a:spcAft>
                <a:buClr>
                  <a:srgbClr val="000000"/>
                </a:buClr>
                <a:buSzPts val="3000"/>
                <a:buFont typeface="Helvetica Neue"/>
                <a:buNone/>
                <a:tabLst/>
                <a:defRPr/>
              </a:pPr>
              <a:t>51</a:t>
            </a:fld>
            <a:endParaRPr kumimoji="0" sz="3000" b="1"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742391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4" name="Google Shape;15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2587221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1639571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449322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1903179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0" name="Google Shape;21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Font typeface="Helvetica Neue"/>
              <a:buNone/>
            </a:pPr>
            <a:endParaRPr/>
          </a:p>
        </p:txBody>
      </p:sp>
    </p:spTree>
    <p:extLst>
      <p:ext uri="{BB962C8B-B14F-4D97-AF65-F5344CB8AC3E}">
        <p14:creationId xmlns:p14="http://schemas.microsoft.com/office/powerpoint/2010/main" val="4138753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p:cSld name="Титульный слайд">
    <p:spTree>
      <p:nvGrpSpPr>
        <p:cNvPr id="1" name="Shape 14"/>
        <p:cNvGrpSpPr/>
        <p:nvPr/>
      </p:nvGrpSpPr>
      <p:grpSpPr>
        <a:xfrm>
          <a:off x="0" y="0"/>
          <a:ext cx="0" cy="0"/>
          <a:chOff x="0" y="0"/>
          <a:chExt cx="0" cy="0"/>
        </a:xfrm>
      </p:grpSpPr>
      <p:pic>
        <p:nvPicPr>
          <p:cNvPr id="15" name="Google Shape;15;p20"/>
          <p:cNvPicPr preferRelativeResize="0"/>
          <p:nvPr/>
        </p:nvPicPr>
        <p:blipFill rotWithShape="1">
          <a:blip r:embed="rId2">
            <a:alphaModFix/>
          </a:blip>
          <a:srcRect l="29669" b="21894"/>
          <a:stretch/>
        </p:blipFill>
        <p:spPr>
          <a:xfrm rot="10800000" flipH="1">
            <a:off x="0" y="-2"/>
            <a:ext cx="17982488" cy="12957172"/>
          </a:xfrm>
          <a:prstGeom prst="rect">
            <a:avLst/>
          </a:prstGeom>
          <a:noFill/>
          <a:ln>
            <a:noFill/>
          </a:ln>
        </p:spPr>
      </p:pic>
      <p:sp>
        <p:nvSpPr>
          <p:cNvPr id="17" name="Google Shape;17;p20"/>
          <p:cNvSpPr txBox="1">
            <a:spLocks noGrp="1"/>
          </p:cNvSpPr>
          <p:nvPr>
            <p:ph type="title"/>
          </p:nvPr>
        </p:nvSpPr>
        <p:spPr>
          <a:xfrm>
            <a:off x="6021889" y="3484431"/>
            <a:ext cx="10702782" cy="6419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Black"/>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0"/>
          <p:cNvSpPr txBox="1">
            <a:spLocks noGrp="1"/>
          </p:cNvSpPr>
          <p:nvPr>
            <p:ph type="body" idx="1"/>
          </p:nvPr>
        </p:nvSpPr>
        <p:spPr>
          <a:xfrm>
            <a:off x="6021889" y="10807573"/>
            <a:ext cx="10764554" cy="1141386"/>
          </a:xfrm>
          <a:prstGeom prst="rect">
            <a:avLst/>
          </a:prstGeom>
          <a:noFill/>
          <a:ln>
            <a:noFill/>
          </a:ln>
        </p:spPr>
        <p:txBody>
          <a:bodyPr spcFirstLastPara="1" wrap="square" lIns="91425" tIns="45700" rIns="91425" bIns="45700" anchor="t" anchorCtr="0">
            <a:normAutofit/>
          </a:bodyPr>
          <a:lstStyle>
            <a:lvl1pPr marL="914400" lvl="0" indent="-457200" algn="l">
              <a:lnSpc>
                <a:spcPct val="90000"/>
              </a:lnSpc>
              <a:spcBef>
                <a:spcPts val="2000"/>
              </a:spcBef>
              <a:spcAft>
                <a:spcPts val="0"/>
              </a:spcAft>
              <a:buClr>
                <a:schemeClr val="lt1"/>
              </a:buClr>
              <a:buSzPts val="1600"/>
              <a:buNone/>
              <a:defRPr sz="3200">
                <a:solidFill>
                  <a:schemeClr val="lt1"/>
                </a:solidFill>
              </a:defRPr>
            </a:lvl1pPr>
            <a:lvl2pPr marL="1828800" lvl="1" indent="-457200" algn="l">
              <a:lnSpc>
                <a:spcPct val="90000"/>
              </a:lnSpc>
              <a:spcBef>
                <a:spcPts val="1000"/>
              </a:spcBef>
              <a:spcAft>
                <a:spcPts val="0"/>
              </a:spcAft>
              <a:buClr>
                <a:srgbClr val="888888"/>
              </a:buClr>
              <a:buSzPts val="2000"/>
              <a:buNone/>
              <a:defRPr sz="4000">
                <a:solidFill>
                  <a:srgbClr val="888888"/>
                </a:solidFill>
              </a:defRPr>
            </a:lvl2pPr>
            <a:lvl3pPr marL="2743200" lvl="2" indent="-457200" algn="l">
              <a:lnSpc>
                <a:spcPct val="90000"/>
              </a:lnSpc>
              <a:spcBef>
                <a:spcPts val="1000"/>
              </a:spcBef>
              <a:spcAft>
                <a:spcPts val="0"/>
              </a:spcAft>
              <a:buClr>
                <a:srgbClr val="888888"/>
              </a:buClr>
              <a:buSzPts val="1800"/>
              <a:buNone/>
              <a:defRPr sz="3600">
                <a:solidFill>
                  <a:srgbClr val="888888"/>
                </a:solidFill>
              </a:defRPr>
            </a:lvl3pPr>
            <a:lvl4pPr marL="3657600" lvl="3" indent="-457200" algn="l">
              <a:lnSpc>
                <a:spcPct val="90000"/>
              </a:lnSpc>
              <a:spcBef>
                <a:spcPts val="1000"/>
              </a:spcBef>
              <a:spcAft>
                <a:spcPts val="0"/>
              </a:spcAft>
              <a:buClr>
                <a:srgbClr val="888888"/>
              </a:buClr>
              <a:buSzPts val="1600"/>
              <a:buNone/>
              <a:defRPr sz="3200">
                <a:solidFill>
                  <a:srgbClr val="888888"/>
                </a:solidFill>
              </a:defRPr>
            </a:lvl4pPr>
            <a:lvl5pPr marL="4572000" lvl="4" indent="-457200" algn="l">
              <a:lnSpc>
                <a:spcPct val="90000"/>
              </a:lnSpc>
              <a:spcBef>
                <a:spcPts val="1000"/>
              </a:spcBef>
              <a:spcAft>
                <a:spcPts val="0"/>
              </a:spcAft>
              <a:buClr>
                <a:srgbClr val="888888"/>
              </a:buClr>
              <a:buSzPts val="1600"/>
              <a:buNone/>
              <a:defRPr sz="3200">
                <a:solidFill>
                  <a:srgbClr val="888888"/>
                </a:solidFill>
              </a:defRPr>
            </a:lvl5pPr>
            <a:lvl6pPr marL="5486400" lvl="5" indent="-457200" algn="l">
              <a:lnSpc>
                <a:spcPct val="90000"/>
              </a:lnSpc>
              <a:spcBef>
                <a:spcPts val="1000"/>
              </a:spcBef>
              <a:spcAft>
                <a:spcPts val="0"/>
              </a:spcAft>
              <a:buClr>
                <a:srgbClr val="888888"/>
              </a:buClr>
              <a:buSzPts val="1600"/>
              <a:buNone/>
              <a:defRPr sz="3200">
                <a:solidFill>
                  <a:srgbClr val="888888"/>
                </a:solidFill>
              </a:defRPr>
            </a:lvl6pPr>
            <a:lvl7pPr marL="6400800" lvl="6" indent="-457200" algn="l">
              <a:lnSpc>
                <a:spcPct val="90000"/>
              </a:lnSpc>
              <a:spcBef>
                <a:spcPts val="1000"/>
              </a:spcBef>
              <a:spcAft>
                <a:spcPts val="0"/>
              </a:spcAft>
              <a:buClr>
                <a:srgbClr val="888888"/>
              </a:buClr>
              <a:buSzPts val="1600"/>
              <a:buNone/>
              <a:defRPr sz="3200">
                <a:solidFill>
                  <a:srgbClr val="888888"/>
                </a:solidFill>
              </a:defRPr>
            </a:lvl7pPr>
            <a:lvl8pPr marL="7315200" lvl="7" indent="-457200" algn="l">
              <a:lnSpc>
                <a:spcPct val="90000"/>
              </a:lnSpc>
              <a:spcBef>
                <a:spcPts val="1000"/>
              </a:spcBef>
              <a:spcAft>
                <a:spcPts val="0"/>
              </a:spcAft>
              <a:buClr>
                <a:srgbClr val="888888"/>
              </a:buClr>
              <a:buSzPts val="1600"/>
              <a:buNone/>
              <a:defRPr sz="3200">
                <a:solidFill>
                  <a:srgbClr val="888888"/>
                </a:solidFill>
              </a:defRPr>
            </a:lvl8pPr>
            <a:lvl9pPr marL="8229600" lvl="8" indent="-457200" algn="l">
              <a:lnSpc>
                <a:spcPct val="90000"/>
              </a:lnSpc>
              <a:spcBef>
                <a:spcPts val="1000"/>
              </a:spcBef>
              <a:spcAft>
                <a:spcPts val="0"/>
              </a:spcAft>
              <a:buClr>
                <a:srgbClr val="888888"/>
              </a:buClr>
              <a:buSzPts val="1600"/>
              <a:buNone/>
              <a:defRPr sz="3200">
                <a:solidFill>
                  <a:srgbClr val="888888"/>
                </a:solidFill>
              </a:defRPr>
            </a:lvl9pPr>
          </a:lstStyle>
          <a:p>
            <a:endParaRPr/>
          </a:p>
        </p:txBody>
      </p:sp>
      <p:sp>
        <p:nvSpPr>
          <p:cNvPr id="19" name="Google Shape;19;p20"/>
          <p:cNvSpPr txBox="1">
            <a:spLocks noGrp="1"/>
          </p:cNvSpPr>
          <p:nvPr>
            <p:ph type="sldNum" idx="12"/>
          </p:nvPr>
        </p:nvSpPr>
        <p:spPr>
          <a:xfrm>
            <a:off x="22707599" y="12712701"/>
            <a:ext cx="974034" cy="730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400" b="0" i="0" u="none" strike="noStrike" cap="none">
                <a:solidFill>
                  <a:srgbClr val="888888"/>
                </a:solidFill>
                <a:latin typeface="Arial"/>
                <a:ea typeface="Arial"/>
                <a:cs typeface="Arial"/>
                <a:sym typeface="Arial"/>
              </a:defRPr>
            </a:lvl1pPr>
            <a:lvl2pPr marL="0" lvl="1" indent="0" algn="r">
              <a:spcBef>
                <a:spcPts val="0"/>
              </a:spcBef>
              <a:buNone/>
              <a:defRPr sz="2400" b="0" i="0" u="none" strike="noStrike" cap="none">
                <a:solidFill>
                  <a:srgbClr val="888888"/>
                </a:solidFill>
                <a:latin typeface="Arial"/>
                <a:ea typeface="Arial"/>
                <a:cs typeface="Arial"/>
                <a:sym typeface="Arial"/>
              </a:defRPr>
            </a:lvl2pPr>
            <a:lvl3pPr marL="0" lvl="2" indent="0" algn="r">
              <a:spcBef>
                <a:spcPts val="0"/>
              </a:spcBef>
              <a:buNone/>
              <a:defRPr sz="2400" b="0" i="0" u="none" strike="noStrike" cap="none">
                <a:solidFill>
                  <a:srgbClr val="888888"/>
                </a:solidFill>
                <a:latin typeface="Arial"/>
                <a:ea typeface="Arial"/>
                <a:cs typeface="Arial"/>
                <a:sym typeface="Arial"/>
              </a:defRPr>
            </a:lvl3pPr>
            <a:lvl4pPr marL="0" lvl="3" indent="0" algn="r">
              <a:spcBef>
                <a:spcPts val="0"/>
              </a:spcBef>
              <a:buNone/>
              <a:defRPr sz="2400" b="0" i="0" u="none" strike="noStrike" cap="none">
                <a:solidFill>
                  <a:srgbClr val="888888"/>
                </a:solidFill>
                <a:latin typeface="Arial"/>
                <a:ea typeface="Arial"/>
                <a:cs typeface="Arial"/>
                <a:sym typeface="Arial"/>
              </a:defRPr>
            </a:lvl4pPr>
            <a:lvl5pPr marL="0" lvl="4" indent="0" algn="r">
              <a:spcBef>
                <a:spcPts val="0"/>
              </a:spcBef>
              <a:buNone/>
              <a:defRPr sz="2400" b="0" i="0" u="none" strike="noStrike" cap="none">
                <a:solidFill>
                  <a:srgbClr val="888888"/>
                </a:solidFill>
                <a:latin typeface="Arial"/>
                <a:ea typeface="Arial"/>
                <a:cs typeface="Arial"/>
                <a:sym typeface="Arial"/>
              </a:defRPr>
            </a:lvl5pPr>
            <a:lvl6pPr marL="0" lvl="5" indent="0" algn="r">
              <a:spcBef>
                <a:spcPts val="0"/>
              </a:spcBef>
              <a:buNone/>
              <a:defRPr sz="2400" b="0" i="0" u="none" strike="noStrike" cap="none">
                <a:solidFill>
                  <a:srgbClr val="888888"/>
                </a:solidFill>
                <a:latin typeface="Arial"/>
                <a:ea typeface="Arial"/>
                <a:cs typeface="Arial"/>
                <a:sym typeface="Arial"/>
              </a:defRPr>
            </a:lvl6pPr>
            <a:lvl7pPr marL="0" lvl="6" indent="0" algn="r">
              <a:spcBef>
                <a:spcPts val="0"/>
              </a:spcBef>
              <a:buNone/>
              <a:defRPr sz="2400" b="0" i="0" u="none" strike="noStrike" cap="none">
                <a:solidFill>
                  <a:srgbClr val="888888"/>
                </a:solidFill>
                <a:latin typeface="Arial"/>
                <a:ea typeface="Arial"/>
                <a:cs typeface="Arial"/>
                <a:sym typeface="Arial"/>
              </a:defRPr>
            </a:lvl7pPr>
            <a:lvl8pPr marL="0" lvl="7" indent="0" algn="r">
              <a:spcBef>
                <a:spcPts val="0"/>
              </a:spcBef>
              <a:buNone/>
              <a:defRPr sz="2400" b="0" i="0" u="none" strike="noStrike" cap="none">
                <a:solidFill>
                  <a:srgbClr val="888888"/>
                </a:solidFill>
                <a:latin typeface="Arial"/>
                <a:ea typeface="Arial"/>
                <a:cs typeface="Arial"/>
                <a:sym typeface="Arial"/>
              </a:defRPr>
            </a:lvl8pPr>
            <a:lvl9pPr marL="0" lvl="8" indent="0" algn="r">
              <a:spcBef>
                <a:spcPts val="0"/>
              </a:spcBef>
              <a:buNone/>
              <a:defRPr sz="2400" b="0" i="0" u="none" strike="noStrike" cap="none">
                <a:solidFill>
                  <a:srgbClr val="888888"/>
                </a:solidFill>
                <a:latin typeface="Arial"/>
                <a:ea typeface="Arial"/>
                <a:cs typeface="Arial"/>
                <a:sym typeface="Arial"/>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144791254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20"/>
        <p:cNvGrpSpPr/>
        <p:nvPr/>
      </p:nvGrpSpPr>
      <p:grpSpPr>
        <a:xfrm>
          <a:off x="0" y="0"/>
          <a:ext cx="0" cy="0"/>
          <a:chOff x="0" y="0"/>
          <a:chExt cx="0" cy="0"/>
        </a:xfrm>
      </p:grpSpPr>
      <p:sp>
        <p:nvSpPr>
          <p:cNvPr id="21" name="Google Shape;21;p21"/>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1"/>
          <p:cNvSpPr txBox="1">
            <a:spLocks noGrp="1"/>
          </p:cNvSpPr>
          <p:nvPr>
            <p:ph type="body" idx="1"/>
          </p:nvPr>
        </p:nvSpPr>
        <p:spPr>
          <a:xfrm>
            <a:off x="1676400" y="3651250"/>
            <a:ext cx="21031200" cy="8702676"/>
          </a:xfrm>
          <a:prstGeom prst="rect">
            <a:avLst/>
          </a:prstGeom>
          <a:noFill/>
          <a:ln>
            <a:noFill/>
          </a:ln>
        </p:spPr>
        <p:txBody>
          <a:bodyPr spcFirstLastPara="1" wrap="square" lIns="91425" tIns="45700" rIns="91425" bIns="45700" anchor="t" anchorCtr="0">
            <a:norm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25" name="Google Shape;25;p21"/>
          <p:cNvSpPr/>
          <p:nvPr/>
        </p:nvSpPr>
        <p:spPr>
          <a:xfrm rot="5400000">
            <a:off x="-901875" y="1632126"/>
            <a:ext cx="2555310" cy="751564"/>
          </a:xfrm>
          <a:prstGeom prst="round2SameRect">
            <a:avLst>
              <a:gd name="adj1" fmla="val 50000"/>
              <a:gd name="adj2" fmla="val 0"/>
            </a:avLst>
          </a:prstGeom>
          <a:solidFill>
            <a:schemeClr val="accent1"/>
          </a:solidFill>
          <a:ln>
            <a:noFill/>
          </a:ln>
        </p:spPr>
        <p:txBody>
          <a:bodyPr spcFirstLastPara="1" wrap="square" lIns="182850" tIns="91400" rIns="182850" bIns="91400" anchor="ctr"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sp>
        <p:nvSpPr>
          <p:cNvPr id="26" name="Google Shape;26;p21"/>
          <p:cNvSpPr txBox="1">
            <a:spLocks noGrp="1"/>
          </p:cNvSpPr>
          <p:nvPr>
            <p:ph type="sldNum" idx="12"/>
          </p:nvPr>
        </p:nvSpPr>
        <p:spPr>
          <a:xfrm>
            <a:off x="22707599" y="12712701"/>
            <a:ext cx="974034" cy="730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400">
                <a:solidFill>
                  <a:srgbClr val="888888"/>
                </a:solidFill>
                <a:latin typeface="Arial"/>
                <a:ea typeface="Arial"/>
                <a:cs typeface="Arial"/>
                <a:sym typeface="Arial"/>
              </a:defRPr>
            </a:lvl1pPr>
            <a:lvl2pPr marL="0" lvl="1" indent="0" algn="r">
              <a:spcBef>
                <a:spcPts val="0"/>
              </a:spcBef>
              <a:buNone/>
              <a:defRPr sz="2400">
                <a:solidFill>
                  <a:srgbClr val="888888"/>
                </a:solidFill>
                <a:latin typeface="Arial"/>
                <a:ea typeface="Arial"/>
                <a:cs typeface="Arial"/>
                <a:sym typeface="Arial"/>
              </a:defRPr>
            </a:lvl2pPr>
            <a:lvl3pPr marL="0" lvl="2" indent="0" algn="r">
              <a:spcBef>
                <a:spcPts val="0"/>
              </a:spcBef>
              <a:buNone/>
              <a:defRPr sz="2400">
                <a:solidFill>
                  <a:srgbClr val="888888"/>
                </a:solidFill>
                <a:latin typeface="Arial"/>
                <a:ea typeface="Arial"/>
                <a:cs typeface="Arial"/>
                <a:sym typeface="Arial"/>
              </a:defRPr>
            </a:lvl3pPr>
            <a:lvl4pPr marL="0" lvl="3" indent="0" algn="r">
              <a:spcBef>
                <a:spcPts val="0"/>
              </a:spcBef>
              <a:buNone/>
              <a:defRPr sz="2400">
                <a:solidFill>
                  <a:srgbClr val="888888"/>
                </a:solidFill>
                <a:latin typeface="Arial"/>
                <a:ea typeface="Arial"/>
                <a:cs typeface="Arial"/>
                <a:sym typeface="Arial"/>
              </a:defRPr>
            </a:lvl4pPr>
            <a:lvl5pPr marL="0" lvl="4" indent="0" algn="r">
              <a:spcBef>
                <a:spcPts val="0"/>
              </a:spcBef>
              <a:buNone/>
              <a:defRPr sz="2400">
                <a:solidFill>
                  <a:srgbClr val="888888"/>
                </a:solidFill>
                <a:latin typeface="Arial"/>
                <a:ea typeface="Arial"/>
                <a:cs typeface="Arial"/>
                <a:sym typeface="Arial"/>
              </a:defRPr>
            </a:lvl5pPr>
            <a:lvl6pPr marL="0" lvl="5" indent="0" algn="r">
              <a:spcBef>
                <a:spcPts val="0"/>
              </a:spcBef>
              <a:buNone/>
              <a:defRPr sz="2400">
                <a:solidFill>
                  <a:srgbClr val="888888"/>
                </a:solidFill>
                <a:latin typeface="Arial"/>
                <a:ea typeface="Arial"/>
                <a:cs typeface="Arial"/>
                <a:sym typeface="Arial"/>
              </a:defRPr>
            </a:lvl6pPr>
            <a:lvl7pPr marL="0" lvl="6" indent="0" algn="r">
              <a:spcBef>
                <a:spcPts val="0"/>
              </a:spcBef>
              <a:buNone/>
              <a:defRPr sz="2400">
                <a:solidFill>
                  <a:srgbClr val="888888"/>
                </a:solidFill>
                <a:latin typeface="Arial"/>
                <a:ea typeface="Arial"/>
                <a:cs typeface="Arial"/>
                <a:sym typeface="Arial"/>
              </a:defRPr>
            </a:lvl7pPr>
            <a:lvl8pPr marL="0" lvl="7" indent="0" algn="r">
              <a:spcBef>
                <a:spcPts val="0"/>
              </a:spcBef>
              <a:buNone/>
              <a:defRPr sz="2400">
                <a:solidFill>
                  <a:srgbClr val="888888"/>
                </a:solidFill>
                <a:latin typeface="Arial"/>
                <a:ea typeface="Arial"/>
                <a:cs typeface="Arial"/>
                <a:sym typeface="Arial"/>
              </a:defRPr>
            </a:lvl8pPr>
            <a:lvl9pPr marL="0" lvl="8" indent="0" algn="r">
              <a:spcBef>
                <a:spcPts val="0"/>
              </a:spcBef>
              <a:buNone/>
              <a:defRPr sz="2400">
                <a:solidFill>
                  <a:srgbClr val="888888"/>
                </a:solidFill>
                <a:latin typeface="Arial"/>
                <a:ea typeface="Arial"/>
                <a:cs typeface="Arial"/>
                <a:sym typeface="Arial"/>
              </a:defRPr>
            </a:lvl9pPr>
          </a:lstStyle>
          <a:p>
            <a:fld id="{00000000-1234-1234-1234-123412341234}" type="slidenum">
              <a:rPr lang="ru-RU" smtClean="0"/>
              <a:pPr/>
              <a:t>‹#›</a:t>
            </a:fld>
            <a:endParaRPr lang="ru-RU"/>
          </a:p>
        </p:txBody>
      </p:sp>
      <p:pic>
        <p:nvPicPr>
          <p:cNvPr id="8" name="3.jpg" descr="3.jpg">
            <a:extLst>
              <a:ext uri="{FF2B5EF4-FFF2-40B4-BE49-F238E27FC236}">
                <a16:creationId xmlns:a16="http://schemas.microsoft.com/office/drawing/2014/main" id="{74669416-B2B0-464C-84F1-59DB683ABDC8}"/>
              </a:ext>
            </a:extLst>
          </p:cNvPr>
          <p:cNvPicPr>
            <a:picLocks noChangeAspect="1"/>
          </p:cNvPicPr>
          <p:nvPr userDrawn="1"/>
        </p:nvPicPr>
        <p:blipFill rotWithShape="1">
          <a:blip r:embed="rId2"/>
          <a:srcRect t="95581"/>
          <a:stretch/>
        </p:blipFill>
        <p:spPr>
          <a:xfrm>
            <a:off x="0" y="13107248"/>
            <a:ext cx="24476148" cy="608752"/>
          </a:xfrm>
          <a:prstGeom prst="rect">
            <a:avLst/>
          </a:prstGeom>
          <a:ln w="12700">
            <a:miter lim="400000"/>
          </a:ln>
        </p:spPr>
      </p:pic>
    </p:spTree>
    <p:extLst>
      <p:ext uri="{BB962C8B-B14F-4D97-AF65-F5344CB8AC3E}">
        <p14:creationId xmlns:p14="http://schemas.microsoft.com/office/powerpoint/2010/main" val="247543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p:cSld name="Заголовок раздела">
    <p:spTree>
      <p:nvGrpSpPr>
        <p:cNvPr id="1" name="Shape 36"/>
        <p:cNvGrpSpPr/>
        <p:nvPr/>
      </p:nvGrpSpPr>
      <p:grpSpPr>
        <a:xfrm>
          <a:off x="0" y="0"/>
          <a:ext cx="0" cy="0"/>
          <a:chOff x="0" y="0"/>
          <a:chExt cx="0" cy="0"/>
        </a:xfrm>
      </p:grpSpPr>
      <p:sp>
        <p:nvSpPr>
          <p:cNvPr id="37" name="Google Shape;37;p23"/>
          <p:cNvSpPr/>
          <p:nvPr/>
        </p:nvSpPr>
        <p:spPr>
          <a:xfrm>
            <a:off x="0" y="0"/>
            <a:ext cx="24384000" cy="13716000"/>
          </a:xfrm>
          <a:prstGeom prst="rect">
            <a:avLst/>
          </a:prstGeom>
          <a:gradFill>
            <a:gsLst>
              <a:gs pos="0">
                <a:schemeClr val="accent1"/>
              </a:gs>
              <a:gs pos="30000">
                <a:schemeClr val="accent1"/>
              </a:gs>
              <a:gs pos="92000">
                <a:srgbClr val="92D050"/>
              </a:gs>
              <a:gs pos="100000">
                <a:srgbClr val="92D050"/>
              </a:gs>
            </a:gsLst>
            <a:lin ang="2700000" scaled="0"/>
          </a:gradFill>
          <a:ln>
            <a:noFill/>
          </a:ln>
        </p:spPr>
        <p:txBody>
          <a:bodyPr spcFirstLastPara="1" wrap="square" lIns="182850" tIns="91400" rIns="182850" bIns="91400" anchor="ctr"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pic>
        <p:nvPicPr>
          <p:cNvPr id="38" name="Google Shape;38;p23"/>
          <p:cNvPicPr preferRelativeResize="0"/>
          <p:nvPr/>
        </p:nvPicPr>
        <p:blipFill rotWithShape="1">
          <a:blip r:embed="rId2">
            <a:alphaModFix/>
          </a:blip>
          <a:srcRect r="3828" b="9459"/>
          <a:stretch/>
        </p:blipFill>
        <p:spPr>
          <a:xfrm flipH="1">
            <a:off x="-25399" y="3368280"/>
            <a:ext cx="11441194" cy="10347720"/>
          </a:xfrm>
          <a:prstGeom prst="rect">
            <a:avLst/>
          </a:prstGeom>
          <a:noFill/>
          <a:ln>
            <a:noFill/>
          </a:ln>
        </p:spPr>
      </p:pic>
      <p:sp>
        <p:nvSpPr>
          <p:cNvPr id="39" name="Google Shape;39;p23"/>
          <p:cNvSpPr txBox="1">
            <a:spLocks noGrp="1"/>
          </p:cNvSpPr>
          <p:nvPr>
            <p:ph type="body" idx="1"/>
          </p:nvPr>
        </p:nvSpPr>
        <p:spPr>
          <a:xfrm>
            <a:off x="1847068" y="5089791"/>
            <a:ext cx="8324068" cy="7448742"/>
          </a:xfrm>
          <a:prstGeom prst="rect">
            <a:avLst/>
          </a:prstGeom>
          <a:noFill/>
          <a:ln>
            <a:noFill/>
          </a:ln>
        </p:spPr>
        <p:txBody>
          <a:bodyPr spcFirstLastPara="1" wrap="square" lIns="91425" tIns="45700" rIns="91425" bIns="45700" anchor="t" anchorCtr="0">
            <a:normAutofit/>
          </a:bodyPr>
          <a:lstStyle>
            <a:lvl1pPr marL="914400" lvl="0" indent="-457200" algn="l">
              <a:lnSpc>
                <a:spcPct val="90000"/>
              </a:lnSpc>
              <a:spcBef>
                <a:spcPts val="2000"/>
              </a:spcBef>
              <a:spcAft>
                <a:spcPts val="0"/>
              </a:spcAft>
              <a:buClr>
                <a:srgbClr val="888888"/>
              </a:buClr>
              <a:buSzPts val="2400"/>
              <a:buNone/>
              <a:defRPr sz="4800">
                <a:solidFill>
                  <a:srgbClr val="888888"/>
                </a:solidFill>
              </a:defRPr>
            </a:lvl1pPr>
            <a:lvl2pPr marL="1828800" lvl="1" indent="-457200" algn="l">
              <a:lnSpc>
                <a:spcPct val="90000"/>
              </a:lnSpc>
              <a:spcBef>
                <a:spcPts val="1000"/>
              </a:spcBef>
              <a:spcAft>
                <a:spcPts val="0"/>
              </a:spcAft>
              <a:buClr>
                <a:srgbClr val="888888"/>
              </a:buClr>
              <a:buSzPts val="2000"/>
              <a:buNone/>
              <a:defRPr sz="4000">
                <a:solidFill>
                  <a:srgbClr val="888888"/>
                </a:solidFill>
              </a:defRPr>
            </a:lvl2pPr>
            <a:lvl3pPr marL="2743200" lvl="2" indent="-457200" algn="l">
              <a:lnSpc>
                <a:spcPct val="90000"/>
              </a:lnSpc>
              <a:spcBef>
                <a:spcPts val="1000"/>
              </a:spcBef>
              <a:spcAft>
                <a:spcPts val="0"/>
              </a:spcAft>
              <a:buClr>
                <a:srgbClr val="888888"/>
              </a:buClr>
              <a:buSzPts val="1800"/>
              <a:buNone/>
              <a:defRPr sz="3600">
                <a:solidFill>
                  <a:srgbClr val="888888"/>
                </a:solidFill>
              </a:defRPr>
            </a:lvl3pPr>
            <a:lvl4pPr marL="3657600" lvl="3" indent="-457200" algn="l">
              <a:lnSpc>
                <a:spcPct val="90000"/>
              </a:lnSpc>
              <a:spcBef>
                <a:spcPts val="1000"/>
              </a:spcBef>
              <a:spcAft>
                <a:spcPts val="0"/>
              </a:spcAft>
              <a:buClr>
                <a:srgbClr val="888888"/>
              </a:buClr>
              <a:buSzPts val="1600"/>
              <a:buNone/>
              <a:defRPr sz="3200">
                <a:solidFill>
                  <a:srgbClr val="888888"/>
                </a:solidFill>
              </a:defRPr>
            </a:lvl4pPr>
            <a:lvl5pPr marL="4572000" lvl="4" indent="-457200" algn="l">
              <a:lnSpc>
                <a:spcPct val="90000"/>
              </a:lnSpc>
              <a:spcBef>
                <a:spcPts val="1000"/>
              </a:spcBef>
              <a:spcAft>
                <a:spcPts val="0"/>
              </a:spcAft>
              <a:buClr>
                <a:srgbClr val="888888"/>
              </a:buClr>
              <a:buSzPts val="1600"/>
              <a:buNone/>
              <a:defRPr sz="3200">
                <a:solidFill>
                  <a:srgbClr val="888888"/>
                </a:solidFill>
              </a:defRPr>
            </a:lvl5pPr>
            <a:lvl6pPr marL="5486400" lvl="5" indent="-457200" algn="l">
              <a:lnSpc>
                <a:spcPct val="90000"/>
              </a:lnSpc>
              <a:spcBef>
                <a:spcPts val="1000"/>
              </a:spcBef>
              <a:spcAft>
                <a:spcPts val="0"/>
              </a:spcAft>
              <a:buClr>
                <a:srgbClr val="888888"/>
              </a:buClr>
              <a:buSzPts val="1600"/>
              <a:buNone/>
              <a:defRPr sz="3200">
                <a:solidFill>
                  <a:srgbClr val="888888"/>
                </a:solidFill>
              </a:defRPr>
            </a:lvl6pPr>
            <a:lvl7pPr marL="6400800" lvl="6" indent="-457200" algn="l">
              <a:lnSpc>
                <a:spcPct val="90000"/>
              </a:lnSpc>
              <a:spcBef>
                <a:spcPts val="1000"/>
              </a:spcBef>
              <a:spcAft>
                <a:spcPts val="0"/>
              </a:spcAft>
              <a:buClr>
                <a:srgbClr val="888888"/>
              </a:buClr>
              <a:buSzPts val="1600"/>
              <a:buNone/>
              <a:defRPr sz="3200">
                <a:solidFill>
                  <a:srgbClr val="888888"/>
                </a:solidFill>
              </a:defRPr>
            </a:lvl7pPr>
            <a:lvl8pPr marL="7315200" lvl="7" indent="-457200" algn="l">
              <a:lnSpc>
                <a:spcPct val="90000"/>
              </a:lnSpc>
              <a:spcBef>
                <a:spcPts val="1000"/>
              </a:spcBef>
              <a:spcAft>
                <a:spcPts val="0"/>
              </a:spcAft>
              <a:buClr>
                <a:srgbClr val="888888"/>
              </a:buClr>
              <a:buSzPts val="1600"/>
              <a:buNone/>
              <a:defRPr sz="3200">
                <a:solidFill>
                  <a:srgbClr val="888888"/>
                </a:solidFill>
              </a:defRPr>
            </a:lvl8pPr>
            <a:lvl9pPr marL="8229600" lvl="8" indent="-457200" algn="l">
              <a:lnSpc>
                <a:spcPct val="90000"/>
              </a:lnSpc>
              <a:spcBef>
                <a:spcPts val="1000"/>
              </a:spcBef>
              <a:spcAft>
                <a:spcPts val="0"/>
              </a:spcAft>
              <a:buClr>
                <a:srgbClr val="888888"/>
              </a:buClr>
              <a:buSzPts val="1600"/>
              <a:buNone/>
              <a:defRPr sz="3200">
                <a:solidFill>
                  <a:srgbClr val="888888"/>
                </a:solidFill>
              </a:defRPr>
            </a:lvl9pPr>
          </a:lstStyle>
          <a:p>
            <a:endParaRPr/>
          </a:p>
        </p:txBody>
      </p:sp>
      <p:sp>
        <p:nvSpPr>
          <p:cNvPr id="43" name="Google Shape;43;p23"/>
          <p:cNvSpPr/>
          <p:nvPr/>
        </p:nvSpPr>
        <p:spPr>
          <a:xfrm rot="5400000">
            <a:off x="-515655" y="1245907"/>
            <a:ext cx="2555310" cy="1524002"/>
          </a:xfrm>
          <a:prstGeom prst="round2SameRect">
            <a:avLst>
              <a:gd name="adj1" fmla="val 50000"/>
              <a:gd name="adj2" fmla="val 0"/>
            </a:avLst>
          </a:prstGeom>
          <a:solidFill>
            <a:schemeClr val="lt1"/>
          </a:solidFill>
          <a:ln>
            <a:noFill/>
          </a:ln>
        </p:spPr>
        <p:txBody>
          <a:bodyPr spcFirstLastPara="1" wrap="square" lIns="182850" tIns="91400" rIns="182850" bIns="91400" anchor="ctr"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sp>
        <p:nvSpPr>
          <p:cNvPr id="44" name="Google Shape;44;p23"/>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Black"/>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3"/>
          <p:cNvSpPr txBox="1">
            <a:spLocks noGrp="1"/>
          </p:cNvSpPr>
          <p:nvPr>
            <p:ph type="body" idx="2"/>
          </p:nvPr>
        </p:nvSpPr>
        <p:spPr>
          <a:xfrm>
            <a:off x="11943045" y="5089791"/>
            <a:ext cx="10764554" cy="7448742"/>
          </a:xfrm>
          <a:prstGeom prst="rect">
            <a:avLst/>
          </a:prstGeom>
          <a:noFill/>
          <a:ln>
            <a:noFill/>
          </a:ln>
        </p:spPr>
        <p:txBody>
          <a:bodyPr spcFirstLastPara="1" wrap="square" lIns="91425" tIns="45700" rIns="91425" bIns="45700" anchor="t" anchorCtr="0">
            <a:normAutofit/>
          </a:bodyPr>
          <a:lstStyle>
            <a:lvl1pPr marL="914400" lvl="0" indent="-457200" algn="l">
              <a:lnSpc>
                <a:spcPct val="90000"/>
              </a:lnSpc>
              <a:spcBef>
                <a:spcPts val="2000"/>
              </a:spcBef>
              <a:spcAft>
                <a:spcPts val="0"/>
              </a:spcAft>
              <a:buClr>
                <a:schemeClr val="lt1"/>
              </a:buClr>
              <a:buSzPts val="1600"/>
              <a:buNone/>
              <a:defRPr sz="3200">
                <a:solidFill>
                  <a:schemeClr val="lt1"/>
                </a:solidFill>
              </a:defRPr>
            </a:lvl1pPr>
            <a:lvl2pPr marL="1828800" lvl="1" indent="-457200" algn="l">
              <a:lnSpc>
                <a:spcPct val="90000"/>
              </a:lnSpc>
              <a:spcBef>
                <a:spcPts val="1000"/>
              </a:spcBef>
              <a:spcAft>
                <a:spcPts val="0"/>
              </a:spcAft>
              <a:buClr>
                <a:srgbClr val="888888"/>
              </a:buClr>
              <a:buSzPts val="2000"/>
              <a:buNone/>
              <a:defRPr sz="4000">
                <a:solidFill>
                  <a:srgbClr val="888888"/>
                </a:solidFill>
              </a:defRPr>
            </a:lvl2pPr>
            <a:lvl3pPr marL="2743200" lvl="2" indent="-457200" algn="l">
              <a:lnSpc>
                <a:spcPct val="90000"/>
              </a:lnSpc>
              <a:spcBef>
                <a:spcPts val="1000"/>
              </a:spcBef>
              <a:spcAft>
                <a:spcPts val="0"/>
              </a:spcAft>
              <a:buClr>
                <a:srgbClr val="888888"/>
              </a:buClr>
              <a:buSzPts val="1800"/>
              <a:buNone/>
              <a:defRPr sz="3600">
                <a:solidFill>
                  <a:srgbClr val="888888"/>
                </a:solidFill>
              </a:defRPr>
            </a:lvl3pPr>
            <a:lvl4pPr marL="3657600" lvl="3" indent="-457200" algn="l">
              <a:lnSpc>
                <a:spcPct val="90000"/>
              </a:lnSpc>
              <a:spcBef>
                <a:spcPts val="1000"/>
              </a:spcBef>
              <a:spcAft>
                <a:spcPts val="0"/>
              </a:spcAft>
              <a:buClr>
                <a:srgbClr val="888888"/>
              </a:buClr>
              <a:buSzPts val="1600"/>
              <a:buNone/>
              <a:defRPr sz="3200">
                <a:solidFill>
                  <a:srgbClr val="888888"/>
                </a:solidFill>
              </a:defRPr>
            </a:lvl4pPr>
            <a:lvl5pPr marL="4572000" lvl="4" indent="-457200" algn="l">
              <a:lnSpc>
                <a:spcPct val="90000"/>
              </a:lnSpc>
              <a:spcBef>
                <a:spcPts val="1000"/>
              </a:spcBef>
              <a:spcAft>
                <a:spcPts val="0"/>
              </a:spcAft>
              <a:buClr>
                <a:srgbClr val="888888"/>
              </a:buClr>
              <a:buSzPts val="1600"/>
              <a:buNone/>
              <a:defRPr sz="3200">
                <a:solidFill>
                  <a:srgbClr val="888888"/>
                </a:solidFill>
              </a:defRPr>
            </a:lvl5pPr>
            <a:lvl6pPr marL="5486400" lvl="5" indent="-457200" algn="l">
              <a:lnSpc>
                <a:spcPct val="90000"/>
              </a:lnSpc>
              <a:spcBef>
                <a:spcPts val="1000"/>
              </a:spcBef>
              <a:spcAft>
                <a:spcPts val="0"/>
              </a:spcAft>
              <a:buClr>
                <a:srgbClr val="888888"/>
              </a:buClr>
              <a:buSzPts val="1600"/>
              <a:buNone/>
              <a:defRPr sz="3200">
                <a:solidFill>
                  <a:srgbClr val="888888"/>
                </a:solidFill>
              </a:defRPr>
            </a:lvl6pPr>
            <a:lvl7pPr marL="6400800" lvl="6" indent="-457200" algn="l">
              <a:lnSpc>
                <a:spcPct val="90000"/>
              </a:lnSpc>
              <a:spcBef>
                <a:spcPts val="1000"/>
              </a:spcBef>
              <a:spcAft>
                <a:spcPts val="0"/>
              </a:spcAft>
              <a:buClr>
                <a:srgbClr val="888888"/>
              </a:buClr>
              <a:buSzPts val="1600"/>
              <a:buNone/>
              <a:defRPr sz="3200">
                <a:solidFill>
                  <a:srgbClr val="888888"/>
                </a:solidFill>
              </a:defRPr>
            </a:lvl7pPr>
            <a:lvl8pPr marL="7315200" lvl="7" indent="-457200" algn="l">
              <a:lnSpc>
                <a:spcPct val="90000"/>
              </a:lnSpc>
              <a:spcBef>
                <a:spcPts val="1000"/>
              </a:spcBef>
              <a:spcAft>
                <a:spcPts val="0"/>
              </a:spcAft>
              <a:buClr>
                <a:srgbClr val="888888"/>
              </a:buClr>
              <a:buSzPts val="1600"/>
              <a:buNone/>
              <a:defRPr sz="3200">
                <a:solidFill>
                  <a:srgbClr val="888888"/>
                </a:solidFill>
              </a:defRPr>
            </a:lvl8pPr>
            <a:lvl9pPr marL="8229600" lvl="8" indent="-457200" algn="l">
              <a:lnSpc>
                <a:spcPct val="90000"/>
              </a:lnSpc>
              <a:spcBef>
                <a:spcPts val="1000"/>
              </a:spcBef>
              <a:spcAft>
                <a:spcPts val="0"/>
              </a:spcAft>
              <a:buClr>
                <a:srgbClr val="888888"/>
              </a:buClr>
              <a:buSzPts val="1600"/>
              <a:buNone/>
              <a:defRPr sz="3200">
                <a:solidFill>
                  <a:srgbClr val="888888"/>
                </a:solidFill>
              </a:defRPr>
            </a:lvl9pPr>
          </a:lstStyle>
          <a:p>
            <a:endParaRPr/>
          </a:p>
        </p:txBody>
      </p:sp>
      <p:sp>
        <p:nvSpPr>
          <p:cNvPr id="47" name="Google Shape;47;p23"/>
          <p:cNvSpPr txBox="1">
            <a:spLocks noGrp="1"/>
          </p:cNvSpPr>
          <p:nvPr>
            <p:ph type="sldNum" idx="12"/>
          </p:nvPr>
        </p:nvSpPr>
        <p:spPr>
          <a:xfrm>
            <a:off x="22707599" y="12712701"/>
            <a:ext cx="974034" cy="730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400">
                <a:solidFill>
                  <a:srgbClr val="888888"/>
                </a:solidFill>
                <a:latin typeface="Arial"/>
                <a:ea typeface="Arial"/>
                <a:cs typeface="Arial"/>
                <a:sym typeface="Arial"/>
              </a:defRPr>
            </a:lvl1pPr>
            <a:lvl2pPr marL="0" lvl="1" indent="0" algn="r">
              <a:spcBef>
                <a:spcPts val="0"/>
              </a:spcBef>
              <a:buNone/>
              <a:defRPr sz="2400">
                <a:solidFill>
                  <a:srgbClr val="888888"/>
                </a:solidFill>
                <a:latin typeface="Arial"/>
                <a:ea typeface="Arial"/>
                <a:cs typeface="Arial"/>
                <a:sym typeface="Arial"/>
              </a:defRPr>
            </a:lvl2pPr>
            <a:lvl3pPr marL="0" lvl="2" indent="0" algn="r">
              <a:spcBef>
                <a:spcPts val="0"/>
              </a:spcBef>
              <a:buNone/>
              <a:defRPr sz="2400">
                <a:solidFill>
                  <a:srgbClr val="888888"/>
                </a:solidFill>
                <a:latin typeface="Arial"/>
                <a:ea typeface="Arial"/>
                <a:cs typeface="Arial"/>
                <a:sym typeface="Arial"/>
              </a:defRPr>
            </a:lvl3pPr>
            <a:lvl4pPr marL="0" lvl="3" indent="0" algn="r">
              <a:spcBef>
                <a:spcPts val="0"/>
              </a:spcBef>
              <a:buNone/>
              <a:defRPr sz="2400">
                <a:solidFill>
                  <a:srgbClr val="888888"/>
                </a:solidFill>
                <a:latin typeface="Arial"/>
                <a:ea typeface="Arial"/>
                <a:cs typeface="Arial"/>
                <a:sym typeface="Arial"/>
              </a:defRPr>
            </a:lvl4pPr>
            <a:lvl5pPr marL="0" lvl="4" indent="0" algn="r">
              <a:spcBef>
                <a:spcPts val="0"/>
              </a:spcBef>
              <a:buNone/>
              <a:defRPr sz="2400">
                <a:solidFill>
                  <a:srgbClr val="888888"/>
                </a:solidFill>
                <a:latin typeface="Arial"/>
                <a:ea typeface="Arial"/>
                <a:cs typeface="Arial"/>
                <a:sym typeface="Arial"/>
              </a:defRPr>
            </a:lvl5pPr>
            <a:lvl6pPr marL="0" lvl="5" indent="0" algn="r">
              <a:spcBef>
                <a:spcPts val="0"/>
              </a:spcBef>
              <a:buNone/>
              <a:defRPr sz="2400">
                <a:solidFill>
                  <a:srgbClr val="888888"/>
                </a:solidFill>
                <a:latin typeface="Arial"/>
                <a:ea typeface="Arial"/>
                <a:cs typeface="Arial"/>
                <a:sym typeface="Arial"/>
              </a:defRPr>
            </a:lvl6pPr>
            <a:lvl7pPr marL="0" lvl="6" indent="0" algn="r">
              <a:spcBef>
                <a:spcPts val="0"/>
              </a:spcBef>
              <a:buNone/>
              <a:defRPr sz="2400">
                <a:solidFill>
                  <a:srgbClr val="888888"/>
                </a:solidFill>
                <a:latin typeface="Arial"/>
                <a:ea typeface="Arial"/>
                <a:cs typeface="Arial"/>
                <a:sym typeface="Arial"/>
              </a:defRPr>
            </a:lvl7pPr>
            <a:lvl8pPr marL="0" lvl="7" indent="0" algn="r">
              <a:spcBef>
                <a:spcPts val="0"/>
              </a:spcBef>
              <a:buNone/>
              <a:defRPr sz="2400">
                <a:solidFill>
                  <a:srgbClr val="888888"/>
                </a:solidFill>
                <a:latin typeface="Arial"/>
                <a:ea typeface="Arial"/>
                <a:cs typeface="Arial"/>
                <a:sym typeface="Arial"/>
              </a:defRPr>
            </a:lvl8pPr>
            <a:lvl9pPr marL="0" lvl="8" indent="0" algn="r">
              <a:spcBef>
                <a:spcPts val="0"/>
              </a:spcBef>
              <a:buNone/>
              <a:defRPr sz="2400">
                <a:solidFill>
                  <a:srgbClr val="888888"/>
                </a:solidFill>
                <a:latin typeface="Arial"/>
                <a:ea typeface="Arial"/>
                <a:cs typeface="Arial"/>
                <a:sym typeface="Arial"/>
              </a:defRPr>
            </a:lvl9pPr>
          </a:lstStyle>
          <a:p>
            <a:fld id="{00000000-1234-1234-1234-123412341234}" type="slidenum">
              <a:rPr lang="ru-RU" smtClean="0"/>
              <a:pPr/>
              <a:t>‹#›</a:t>
            </a:fld>
            <a:endParaRPr lang="ru-RU"/>
          </a:p>
        </p:txBody>
      </p:sp>
      <p:pic>
        <p:nvPicPr>
          <p:cNvPr id="10" name="Google Shape;222;p9"/>
          <p:cNvPicPr preferRelativeResize="0"/>
          <p:nvPr userDrawn="1"/>
        </p:nvPicPr>
        <p:blipFill rotWithShape="1">
          <a:blip r:embed="rId3">
            <a:alphaModFix/>
          </a:blip>
          <a:srcRect/>
          <a:stretch/>
        </p:blipFill>
        <p:spPr>
          <a:xfrm>
            <a:off x="17325322" y="339108"/>
            <a:ext cx="2948354" cy="1254740"/>
          </a:xfrm>
          <a:prstGeom prst="rect">
            <a:avLst/>
          </a:prstGeom>
          <a:noFill/>
          <a:ln>
            <a:noFill/>
          </a:ln>
        </p:spPr>
      </p:pic>
      <p:pic>
        <p:nvPicPr>
          <p:cNvPr id="11" name="Google Shape;223;p9"/>
          <p:cNvPicPr preferRelativeResize="0"/>
          <p:nvPr userDrawn="1"/>
        </p:nvPicPr>
        <p:blipFill rotWithShape="1">
          <a:blip r:embed="rId4">
            <a:alphaModFix/>
          </a:blip>
          <a:srcRect/>
          <a:stretch/>
        </p:blipFill>
        <p:spPr>
          <a:xfrm>
            <a:off x="20944871" y="625674"/>
            <a:ext cx="2736762" cy="681610"/>
          </a:xfrm>
          <a:prstGeom prst="rect">
            <a:avLst/>
          </a:prstGeom>
          <a:noFill/>
          <a:ln>
            <a:noFill/>
          </a:ln>
        </p:spPr>
      </p:pic>
    </p:spTree>
    <p:extLst>
      <p:ext uri="{BB962C8B-B14F-4D97-AF65-F5344CB8AC3E}">
        <p14:creationId xmlns:p14="http://schemas.microsoft.com/office/powerpoint/2010/main" val="3816109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Сравнение" type="twoTxTwoObj">
  <p:cSld name="Сравнение">
    <p:spTree>
      <p:nvGrpSpPr>
        <p:cNvPr id="1" name="Shape 63"/>
        <p:cNvGrpSpPr/>
        <p:nvPr/>
      </p:nvGrpSpPr>
      <p:grpSpPr>
        <a:xfrm>
          <a:off x="0" y="0"/>
          <a:ext cx="0" cy="0"/>
          <a:chOff x="0" y="0"/>
          <a:chExt cx="0" cy="0"/>
        </a:xfrm>
      </p:grpSpPr>
      <p:sp>
        <p:nvSpPr>
          <p:cNvPr id="64" name="Google Shape;64;p26"/>
          <p:cNvSpPr txBox="1">
            <a:spLocks noGrp="1"/>
          </p:cNvSpPr>
          <p:nvPr>
            <p:ph type="title"/>
          </p:nvPr>
        </p:nvSpPr>
        <p:spPr>
          <a:xfrm>
            <a:off x="1679576" y="730251"/>
            <a:ext cx="21031200"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6"/>
          <p:cNvSpPr txBox="1">
            <a:spLocks noGrp="1"/>
          </p:cNvSpPr>
          <p:nvPr>
            <p:ph type="body" idx="1"/>
          </p:nvPr>
        </p:nvSpPr>
        <p:spPr>
          <a:xfrm>
            <a:off x="1679577" y="3362326"/>
            <a:ext cx="10315574" cy="1647824"/>
          </a:xfrm>
          <a:prstGeom prst="rect">
            <a:avLst/>
          </a:prstGeom>
          <a:noFill/>
          <a:ln>
            <a:noFill/>
          </a:ln>
        </p:spPr>
        <p:txBody>
          <a:bodyPr spcFirstLastPara="1" wrap="square" lIns="91425" tIns="45700" rIns="91425" bIns="45700" anchor="b" anchorCtr="0">
            <a:normAutofit/>
          </a:bodyPr>
          <a:lstStyle>
            <a:lvl1pPr marL="914400" lvl="0" indent="-457200" algn="l">
              <a:lnSpc>
                <a:spcPct val="90000"/>
              </a:lnSpc>
              <a:spcBef>
                <a:spcPts val="2000"/>
              </a:spcBef>
              <a:spcAft>
                <a:spcPts val="0"/>
              </a:spcAft>
              <a:buClr>
                <a:schemeClr val="accent3"/>
              </a:buClr>
              <a:buSzPts val="2400"/>
              <a:buNone/>
              <a:defRPr sz="4800" b="0">
                <a:solidFill>
                  <a:schemeClr val="accent3"/>
                </a:solidFill>
              </a:defRPr>
            </a:lvl1pPr>
            <a:lvl2pPr marL="1828800" lvl="1" indent="-457200" algn="l">
              <a:lnSpc>
                <a:spcPct val="90000"/>
              </a:lnSpc>
              <a:spcBef>
                <a:spcPts val="1000"/>
              </a:spcBef>
              <a:spcAft>
                <a:spcPts val="0"/>
              </a:spcAft>
              <a:buClr>
                <a:schemeClr val="dk1"/>
              </a:buClr>
              <a:buSzPts val="2000"/>
              <a:buNone/>
              <a:defRPr sz="4000" b="1"/>
            </a:lvl2pPr>
            <a:lvl3pPr marL="2743200" lvl="2" indent="-457200" algn="l">
              <a:lnSpc>
                <a:spcPct val="90000"/>
              </a:lnSpc>
              <a:spcBef>
                <a:spcPts val="1000"/>
              </a:spcBef>
              <a:spcAft>
                <a:spcPts val="0"/>
              </a:spcAft>
              <a:buClr>
                <a:schemeClr val="dk1"/>
              </a:buClr>
              <a:buSzPts val="1800"/>
              <a:buNone/>
              <a:defRPr sz="3600" b="1"/>
            </a:lvl3pPr>
            <a:lvl4pPr marL="3657600" lvl="3" indent="-457200" algn="l">
              <a:lnSpc>
                <a:spcPct val="90000"/>
              </a:lnSpc>
              <a:spcBef>
                <a:spcPts val="1000"/>
              </a:spcBef>
              <a:spcAft>
                <a:spcPts val="0"/>
              </a:spcAft>
              <a:buClr>
                <a:schemeClr val="dk1"/>
              </a:buClr>
              <a:buSzPts val="1600"/>
              <a:buNone/>
              <a:defRPr sz="3200" b="1"/>
            </a:lvl4pPr>
            <a:lvl5pPr marL="4572000" lvl="4" indent="-457200" algn="l">
              <a:lnSpc>
                <a:spcPct val="90000"/>
              </a:lnSpc>
              <a:spcBef>
                <a:spcPts val="1000"/>
              </a:spcBef>
              <a:spcAft>
                <a:spcPts val="0"/>
              </a:spcAft>
              <a:buClr>
                <a:schemeClr val="dk1"/>
              </a:buClr>
              <a:buSzPts val="1600"/>
              <a:buNone/>
              <a:defRPr sz="3200" b="1"/>
            </a:lvl5pPr>
            <a:lvl6pPr marL="5486400" lvl="5" indent="-457200" algn="l">
              <a:lnSpc>
                <a:spcPct val="90000"/>
              </a:lnSpc>
              <a:spcBef>
                <a:spcPts val="1000"/>
              </a:spcBef>
              <a:spcAft>
                <a:spcPts val="0"/>
              </a:spcAft>
              <a:buClr>
                <a:schemeClr val="dk1"/>
              </a:buClr>
              <a:buSzPts val="1600"/>
              <a:buNone/>
              <a:defRPr sz="3200" b="1"/>
            </a:lvl6pPr>
            <a:lvl7pPr marL="6400800" lvl="6" indent="-457200" algn="l">
              <a:lnSpc>
                <a:spcPct val="90000"/>
              </a:lnSpc>
              <a:spcBef>
                <a:spcPts val="1000"/>
              </a:spcBef>
              <a:spcAft>
                <a:spcPts val="0"/>
              </a:spcAft>
              <a:buClr>
                <a:schemeClr val="dk1"/>
              </a:buClr>
              <a:buSzPts val="1600"/>
              <a:buNone/>
              <a:defRPr sz="3200" b="1"/>
            </a:lvl7pPr>
            <a:lvl8pPr marL="7315200" lvl="7" indent="-457200" algn="l">
              <a:lnSpc>
                <a:spcPct val="90000"/>
              </a:lnSpc>
              <a:spcBef>
                <a:spcPts val="1000"/>
              </a:spcBef>
              <a:spcAft>
                <a:spcPts val="0"/>
              </a:spcAft>
              <a:buClr>
                <a:schemeClr val="dk1"/>
              </a:buClr>
              <a:buSzPts val="1600"/>
              <a:buNone/>
              <a:defRPr sz="3200" b="1"/>
            </a:lvl8pPr>
            <a:lvl9pPr marL="8229600" lvl="8" indent="-457200" algn="l">
              <a:lnSpc>
                <a:spcPct val="90000"/>
              </a:lnSpc>
              <a:spcBef>
                <a:spcPts val="1000"/>
              </a:spcBef>
              <a:spcAft>
                <a:spcPts val="0"/>
              </a:spcAft>
              <a:buClr>
                <a:schemeClr val="dk1"/>
              </a:buClr>
              <a:buSzPts val="1600"/>
              <a:buNone/>
              <a:defRPr sz="3200" b="1"/>
            </a:lvl9pPr>
          </a:lstStyle>
          <a:p>
            <a:endParaRPr/>
          </a:p>
        </p:txBody>
      </p:sp>
      <p:sp>
        <p:nvSpPr>
          <p:cNvPr id="66" name="Google Shape;66;p26"/>
          <p:cNvSpPr txBox="1">
            <a:spLocks noGrp="1"/>
          </p:cNvSpPr>
          <p:nvPr>
            <p:ph type="body" idx="2"/>
          </p:nvPr>
        </p:nvSpPr>
        <p:spPr>
          <a:xfrm>
            <a:off x="1679577" y="5010150"/>
            <a:ext cx="10315574" cy="7369176"/>
          </a:xfrm>
          <a:prstGeom prst="rect">
            <a:avLst/>
          </a:prstGeom>
          <a:noFill/>
          <a:ln>
            <a:noFill/>
          </a:ln>
        </p:spPr>
        <p:txBody>
          <a:bodyPr spcFirstLastPara="1" wrap="square" lIns="91425" tIns="45700" rIns="91425" bIns="45700" anchor="t" anchorCtr="0">
            <a:norm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67" name="Google Shape;67;p26"/>
          <p:cNvSpPr txBox="1">
            <a:spLocks noGrp="1"/>
          </p:cNvSpPr>
          <p:nvPr>
            <p:ph type="body" idx="3"/>
          </p:nvPr>
        </p:nvSpPr>
        <p:spPr>
          <a:xfrm>
            <a:off x="12344400" y="3362326"/>
            <a:ext cx="10366376" cy="1647824"/>
          </a:xfrm>
          <a:prstGeom prst="rect">
            <a:avLst/>
          </a:prstGeom>
          <a:noFill/>
          <a:ln>
            <a:noFill/>
          </a:ln>
        </p:spPr>
        <p:txBody>
          <a:bodyPr spcFirstLastPara="1" wrap="square" lIns="91425" tIns="45700" rIns="91425" bIns="45700" anchor="b" anchorCtr="0">
            <a:normAutofit/>
          </a:bodyPr>
          <a:lstStyle>
            <a:lvl1pPr marL="914400" lvl="0" indent="-457200" algn="l">
              <a:lnSpc>
                <a:spcPct val="90000"/>
              </a:lnSpc>
              <a:spcBef>
                <a:spcPts val="2000"/>
              </a:spcBef>
              <a:spcAft>
                <a:spcPts val="0"/>
              </a:spcAft>
              <a:buClr>
                <a:schemeClr val="accent3"/>
              </a:buClr>
              <a:buSzPts val="2400"/>
              <a:buNone/>
              <a:defRPr sz="4800" b="0">
                <a:solidFill>
                  <a:schemeClr val="accent3"/>
                </a:solidFill>
              </a:defRPr>
            </a:lvl1pPr>
            <a:lvl2pPr marL="1828800" lvl="1" indent="-457200" algn="l">
              <a:lnSpc>
                <a:spcPct val="90000"/>
              </a:lnSpc>
              <a:spcBef>
                <a:spcPts val="1000"/>
              </a:spcBef>
              <a:spcAft>
                <a:spcPts val="0"/>
              </a:spcAft>
              <a:buClr>
                <a:schemeClr val="dk1"/>
              </a:buClr>
              <a:buSzPts val="2000"/>
              <a:buNone/>
              <a:defRPr sz="4000" b="1"/>
            </a:lvl2pPr>
            <a:lvl3pPr marL="2743200" lvl="2" indent="-457200" algn="l">
              <a:lnSpc>
                <a:spcPct val="90000"/>
              </a:lnSpc>
              <a:spcBef>
                <a:spcPts val="1000"/>
              </a:spcBef>
              <a:spcAft>
                <a:spcPts val="0"/>
              </a:spcAft>
              <a:buClr>
                <a:schemeClr val="dk1"/>
              </a:buClr>
              <a:buSzPts val="1800"/>
              <a:buNone/>
              <a:defRPr sz="3600" b="1"/>
            </a:lvl3pPr>
            <a:lvl4pPr marL="3657600" lvl="3" indent="-457200" algn="l">
              <a:lnSpc>
                <a:spcPct val="90000"/>
              </a:lnSpc>
              <a:spcBef>
                <a:spcPts val="1000"/>
              </a:spcBef>
              <a:spcAft>
                <a:spcPts val="0"/>
              </a:spcAft>
              <a:buClr>
                <a:schemeClr val="dk1"/>
              </a:buClr>
              <a:buSzPts val="1600"/>
              <a:buNone/>
              <a:defRPr sz="3200" b="1"/>
            </a:lvl4pPr>
            <a:lvl5pPr marL="4572000" lvl="4" indent="-457200" algn="l">
              <a:lnSpc>
                <a:spcPct val="90000"/>
              </a:lnSpc>
              <a:spcBef>
                <a:spcPts val="1000"/>
              </a:spcBef>
              <a:spcAft>
                <a:spcPts val="0"/>
              </a:spcAft>
              <a:buClr>
                <a:schemeClr val="dk1"/>
              </a:buClr>
              <a:buSzPts val="1600"/>
              <a:buNone/>
              <a:defRPr sz="3200" b="1"/>
            </a:lvl5pPr>
            <a:lvl6pPr marL="5486400" lvl="5" indent="-457200" algn="l">
              <a:lnSpc>
                <a:spcPct val="90000"/>
              </a:lnSpc>
              <a:spcBef>
                <a:spcPts val="1000"/>
              </a:spcBef>
              <a:spcAft>
                <a:spcPts val="0"/>
              </a:spcAft>
              <a:buClr>
                <a:schemeClr val="dk1"/>
              </a:buClr>
              <a:buSzPts val="1600"/>
              <a:buNone/>
              <a:defRPr sz="3200" b="1"/>
            </a:lvl6pPr>
            <a:lvl7pPr marL="6400800" lvl="6" indent="-457200" algn="l">
              <a:lnSpc>
                <a:spcPct val="90000"/>
              </a:lnSpc>
              <a:spcBef>
                <a:spcPts val="1000"/>
              </a:spcBef>
              <a:spcAft>
                <a:spcPts val="0"/>
              </a:spcAft>
              <a:buClr>
                <a:schemeClr val="dk1"/>
              </a:buClr>
              <a:buSzPts val="1600"/>
              <a:buNone/>
              <a:defRPr sz="3200" b="1"/>
            </a:lvl7pPr>
            <a:lvl8pPr marL="7315200" lvl="7" indent="-457200" algn="l">
              <a:lnSpc>
                <a:spcPct val="90000"/>
              </a:lnSpc>
              <a:spcBef>
                <a:spcPts val="1000"/>
              </a:spcBef>
              <a:spcAft>
                <a:spcPts val="0"/>
              </a:spcAft>
              <a:buClr>
                <a:schemeClr val="dk1"/>
              </a:buClr>
              <a:buSzPts val="1600"/>
              <a:buNone/>
              <a:defRPr sz="3200" b="1"/>
            </a:lvl8pPr>
            <a:lvl9pPr marL="8229600" lvl="8" indent="-457200" algn="l">
              <a:lnSpc>
                <a:spcPct val="90000"/>
              </a:lnSpc>
              <a:spcBef>
                <a:spcPts val="1000"/>
              </a:spcBef>
              <a:spcAft>
                <a:spcPts val="0"/>
              </a:spcAft>
              <a:buClr>
                <a:schemeClr val="dk1"/>
              </a:buClr>
              <a:buSzPts val="1600"/>
              <a:buNone/>
              <a:defRPr sz="3200" b="1"/>
            </a:lvl9pPr>
          </a:lstStyle>
          <a:p>
            <a:endParaRPr/>
          </a:p>
        </p:txBody>
      </p:sp>
      <p:sp>
        <p:nvSpPr>
          <p:cNvPr id="68" name="Google Shape;68;p26"/>
          <p:cNvSpPr txBox="1">
            <a:spLocks noGrp="1"/>
          </p:cNvSpPr>
          <p:nvPr>
            <p:ph type="body" idx="4"/>
          </p:nvPr>
        </p:nvSpPr>
        <p:spPr>
          <a:xfrm>
            <a:off x="12344400" y="5010150"/>
            <a:ext cx="10366376" cy="7369176"/>
          </a:xfrm>
          <a:prstGeom prst="rect">
            <a:avLst/>
          </a:prstGeom>
          <a:noFill/>
          <a:ln>
            <a:noFill/>
          </a:ln>
        </p:spPr>
        <p:txBody>
          <a:bodyPr spcFirstLastPara="1" wrap="square" lIns="91425" tIns="45700" rIns="91425" bIns="45700" anchor="t" anchorCtr="0">
            <a:normAutofit/>
          </a:bodyPr>
          <a:lstStyle>
            <a:lvl1pPr marL="914400" lvl="0" indent="-685800" algn="l">
              <a:lnSpc>
                <a:spcPct val="90000"/>
              </a:lnSpc>
              <a:spcBef>
                <a:spcPts val="2000"/>
              </a:spcBef>
              <a:spcAft>
                <a:spcPts val="0"/>
              </a:spcAft>
              <a:buClr>
                <a:schemeClr val="dk1"/>
              </a:buClr>
              <a:buSzPts val="1800"/>
              <a:buChar char="•"/>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72" name="Google Shape;72;p26"/>
          <p:cNvSpPr/>
          <p:nvPr/>
        </p:nvSpPr>
        <p:spPr>
          <a:xfrm rot="5400000">
            <a:off x="-901875" y="1632126"/>
            <a:ext cx="2555310" cy="751564"/>
          </a:xfrm>
          <a:prstGeom prst="round2SameRect">
            <a:avLst>
              <a:gd name="adj1" fmla="val 50000"/>
              <a:gd name="adj2" fmla="val 0"/>
            </a:avLst>
          </a:prstGeom>
          <a:solidFill>
            <a:schemeClr val="accent4"/>
          </a:solidFill>
          <a:ln>
            <a:noFill/>
          </a:ln>
        </p:spPr>
        <p:txBody>
          <a:bodyPr spcFirstLastPara="1" wrap="square" lIns="182850" tIns="91400" rIns="182850" bIns="91400" anchor="ctr"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sp>
        <p:nvSpPr>
          <p:cNvPr id="73" name="Google Shape;73;p26"/>
          <p:cNvSpPr txBox="1">
            <a:spLocks noGrp="1"/>
          </p:cNvSpPr>
          <p:nvPr>
            <p:ph type="sldNum" idx="12"/>
          </p:nvPr>
        </p:nvSpPr>
        <p:spPr>
          <a:xfrm>
            <a:off x="22707599" y="12712701"/>
            <a:ext cx="974034" cy="730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400">
                <a:solidFill>
                  <a:srgbClr val="888888"/>
                </a:solidFill>
                <a:latin typeface="Arial"/>
                <a:ea typeface="Arial"/>
                <a:cs typeface="Arial"/>
                <a:sym typeface="Arial"/>
              </a:defRPr>
            </a:lvl1pPr>
            <a:lvl2pPr marL="0" lvl="1" indent="0" algn="r">
              <a:spcBef>
                <a:spcPts val="0"/>
              </a:spcBef>
              <a:buNone/>
              <a:defRPr sz="2400">
                <a:solidFill>
                  <a:srgbClr val="888888"/>
                </a:solidFill>
                <a:latin typeface="Arial"/>
                <a:ea typeface="Arial"/>
                <a:cs typeface="Arial"/>
                <a:sym typeface="Arial"/>
              </a:defRPr>
            </a:lvl2pPr>
            <a:lvl3pPr marL="0" lvl="2" indent="0" algn="r">
              <a:spcBef>
                <a:spcPts val="0"/>
              </a:spcBef>
              <a:buNone/>
              <a:defRPr sz="2400">
                <a:solidFill>
                  <a:srgbClr val="888888"/>
                </a:solidFill>
                <a:latin typeface="Arial"/>
                <a:ea typeface="Arial"/>
                <a:cs typeface="Arial"/>
                <a:sym typeface="Arial"/>
              </a:defRPr>
            </a:lvl3pPr>
            <a:lvl4pPr marL="0" lvl="3" indent="0" algn="r">
              <a:spcBef>
                <a:spcPts val="0"/>
              </a:spcBef>
              <a:buNone/>
              <a:defRPr sz="2400">
                <a:solidFill>
                  <a:srgbClr val="888888"/>
                </a:solidFill>
                <a:latin typeface="Arial"/>
                <a:ea typeface="Arial"/>
                <a:cs typeface="Arial"/>
                <a:sym typeface="Arial"/>
              </a:defRPr>
            </a:lvl4pPr>
            <a:lvl5pPr marL="0" lvl="4" indent="0" algn="r">
              <a:spcBef>
                <a:spcPts val="0"/>
              </a:spcBef>
              <a:buNone/>
              <a:defRPr sz="2400">
                <a:solidFill>
                  <a:srgbClr val="888888"/>
                </a:solidFill>
                <a:latin typeface="Arial"/>
                <a:ea typeface="Arial"/>
                <a:cs typeface="Arial"/>
                <a:sym typeface="Arial"/>
              </a:defRPr>
            </a:lvl5pPr>
            <a:lvl6pPr marL="0" lvl="5" indent="0" algn="r">
              <a:spcBef>
                <a:spcPts val="0"/>
              </a:spcBef>
              <a:buNone/>
              <a:defRPr sz="2400">
                <a:solidFill>
                  <a:srgbClr val="888888"/>
                </a:solidFill>
                <a:latin typeface="Arial"/>
                <a:ea typeface="Arial"/>
                <a:cs typeface="Arial"/>
                <a:sym typeface="Arial"/>
              </a:defRPr>
            </a:lvl6pPr>
            <a:lvl7pPr marL="0" lvl="6" indent="0" algn="r">
              <a:spcBef>
                <a:spcPts val="0"/>
              </a:spcBef>
              <a:buNone/>
              <a:defRPr sz="2400">
                <a:solidFill>
                  <a:srgbClr val="888888"/>
                </a:solidFill>
                <a:latin typeface="Arial"/>
                <a:ea typeface="Arial"/>
                <a:cs typeface="Arial"/>
                <a:sym typeface="Arial"/>
              </a:defRPr>
            </a:lvl7pPr>
            <a:lvl8pPr marL="0" lvl="7" indent="0" algn="r">
              <a:spcBef>
                <a:spcPts val="0"/>
              </a:spcBef>
              <a:buNone/>
              <a:defRPr sz="2400">
                <a:solidFill>
                  <a:srgbClr val="888888"/>
                </a:solidFill>
                <a:latin typeface="Arial"/>
                <a:ea typeface="Arial"/>
                <a:cs typeface="Arial"/>
                <a:sym typeface="Arial"/>
              </a:defRPr>
            </a:lvl8pPr>
            <a:lvl9pPr marL="0" lvl="8" indent="0" algn="r">
              <a:spcBef>
                <a:spcPts val="0"/>
              </a:spcBef>
              <a:buNone/>
              <a:defRPr sz="2400">
                <a:solidFill>
                  <a:srgbClr val="888888"/>
                </a:solidFill>
                <a:latin typeface="Arial"/>
                <a:ea typeface="Arial"/>
                <a:cs typeface="Arial"/>
                <a:sym typeface="Arial"/>
              </a:defRPr>
            </a:lvl9pPr>
          </a:lstStyle>
          <a:p>
            <a:fld id="{00000000-1234-1234-1234-123412341234}" type="slidenum">
              <a:rPr lang="ru-RU" smtClean="0"/>
              <a:pPr/>
              <a:t>‹#›</a:t>
            </a:fld>
            <a:endParaRPr lang="ru-RU"/>
          </a:p>
        </p:txBody>
      </p:sp>
      <p:pic>
        <p:nvPicPr>
          <p:cNvPr id="12" name="3.jpg" descr="3.jpg">
            <a:extLst>
              <a:ext uri="{FF2B5EF4-FFF2-40B4-BE49-F238E27FC236}">
                <a16:creationId xmlns:a16="http://schemas.microsoft.com/office/drawing/2014/main" id="{74669416-B2B0-464C-84F1-59DB683ABDC8}"/>
              </a:ext>
            </a:extLst>
          </p:cNvPr>
          <p:cNvPicPr>
            <a:picLocks noChangeAspect="1"/>
          </p:cNvPicPr>
          <p:nvPr userDrawn="1"/>
        </p:nvPicPr>
        <p:blipFill rotWithShape="1">
          <a:blip r:embed="rId2"/>
          <a:srcRect t="95581"/>
          <a:stretch/>
        </p:blipFill>
        <p:spPr>
          <a:xfrm>
            <a:off x="-2" y="13107248"/>
            <a:ext cx="24476148" cy="608752"/>
          </a:xfrm>
          <a:prstGeom prst="rect">
            <a:avLst/>
          </a:prstGeom>
          <a:ln w="12700">
            <a:miter lim="400000"/>
          </a:ln>
        </p:spPr>
      </p:pic>
    </p:spTree>
    <p:extLst>
      <p:ext uri="{BB962C8B-B14F-4D97-AF65-F5344CB8AC3E}">
        <p14:creationId xmlns:p14="http://schemas.microsoft.com/office/powerpoint/2010/main" val="86897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рисунок">
  <p:cSld name="рисунок">
    <p:spTree>
      <p:nvGrpSpPr>
        <p:cNvPr id="1" name="Shape 74"/>
        <p:cNvGrpSpPr/>
        <p:nvPr/>
      </p:nvGrpSpPr>
      <p:grpSpPr>
        <a:xfrm>
          <a:off x="0" y="0"/>
          <a:ext cx="0" cy="0"/>
          <a:chOff x="0" y="0"/>
          <a:chExt cx="0" cy="0"/>
        </a:xfrm>
      </p:grpSpPr>
      <p:pic>
        <p:nvPicPr>
          <p:cNvPr id="75" name="Google Shape;75;p27"/>
          <p:cNvPicPr preferRelativeResize="0"/>
          <p:nvPr/>
        </p:nvPicPr>
        <p:blipFill rotWithShape="1">
          <a:blip r:embed="rId2">
            <a:alphaModFix/>
          </a:blip>
          <a:srcRect/>
          <a:stretch/>
        </p:blipFill>
        <p:spPr>
          <a:xfrm>
            <a:off x="0" y="13507650"/>
            <a:ext cx="24384000" cy="208352"/>
          </a:xfrm>
          <a:prstGeom prst="rect">
            <a:avLst/>
          </a:prstGeom>
          <a:noFill/>
          <a:ln>
            <a:noFill/>
          </a:ln>
        </p:spPr>
      </p:pic>
      <p:sp>
        <p:nvSpPr>
          <p:cNvPr id="76" name="Google Shape;76;p27"/>
          <p:cNvSpPr>
            <a:spLocks noGrp="1"/>
          </p:cNvSpPr>
          <p:nvPr>
            <p:ph type="pic" idx="2"/>
          </p:nvPr>
        </p:nvSpPr>
        <p:spPr>
          <a:xfrm>
            <a:off x="1177447" y="1974851"/>
            <a:ext cx="22546850" cy="8647222"/>
          </a:xfrm>
          <a:prstGeom prst="rect">
            <a:avLst/>
          </a:prstGeom>
          <a:noFill/>
          <a:ln>
            <a:noFill/>
          </a:ln>
        </p:spPr>
      </p:sp>
      <p:sp>
        <p:nvSpPr>
          <p:cNvPr id="77" name="Google Shape;77;p27"/>
          <p:cNvSpPr txBox="1">
            <a:spLocks noGrp="1"/>
          </p:cNvSpPr>
          <p:nvPr>
            <p:ph type="body" idx="1"/>
          </p:nvPr>
        </p:nvSpPr>
        <p:spPr>
          <a:xfrm>
            <a:off x="7665930" y="10874691"/>
            <a:ext cx="16058368" cy="1457626"/>
          </a:xfrm>
          <a:prstGeom prst="rect">
            <a:avLst/>
          </a:prstGeom>
          <a:noFill/>
          <a:ln>
            <a:noFill/>
          </a:ln>
        </p:spPr>
        <p:txBody>
          <a:bodyPr spcFirstLastPara="1" wrap="square" lIns="91425" tIns="45700" rIns="91425" bIns="45700" anchor="t" anchorCtr="0">
            <a:noAutofit/>
          </a:bodyPr>
          <a:lstStyle>
            <a:lvl1pPr marL="914400" lvl="0" indent="-457200" algn="l">
              <a:lnSpc>
                <a:spcPct val="90000"/>
              </a:lnSpc>
              <a:spcBef>
                <a:spcPts val="2000"/>
              </a:spcBef>
              <a:spcAft>
                <a:spcPts val="0"/>
              </a:spcAft>
              <a:buClr>
                <a:schemeClr val="accent3"/>
              </a:buClr>
              <a:buSzPts val="2400"/>
              <a:buNone/>
              <a:defRPr sz="4800" b="0">
                <a:solidFill>
                  <a:schemeClr val="accent3"/>
                </a:solidFill>
              </a:defRPr>
            </a:lvl1pPr>
            <a:lvl2pPr marL="1828800" lvl="1" indent="-457200" algn="l">
              <a:lnSpc>
                <a:spcPct val="90000"/>
              </a:lnSpc>
              <a:spcBef>
                <a:spcPts val="1000"/>
              </a:spcBef>
              <a:spcAft>
                <a:spcPts val="0"/>
              </a:spcAft>
              <a:buClr>
                <a:schemeClr val="dk1"/>
              </a:buClr>
              <a:buSzPts val="2000"/>
              <a:buNone/>
              <a:defRPr sz="4000" b="1"/>
            </a:lvl2pPr>
            <a:lvl3pPr marL="2743200" lvl="2" indent="-457200" algn="l">
              <a:lnSpc>
                <a:spcPct val="90000"/>
              </a:lnSpc>
              <a:spcBef>
                <a:spcPts val="1000"/>
              </a:spcBef>
              <a:spcAft>
                <a:spcPts val="0"/>
              </a:spcAft>
              <a:buClr>
                <a:schemeClr val="dk1"/>
              </a:buClr>
              <a:buSzPts val="1800"/>
              <a:buNone/>
              <a:defRPr sz="3600" b="1"/>
            </a:lvl3pPr>
            <a:lvl4pPr marL="3657600" lvl="3" indent="-457200" algn="l">
              <a:lnSpc>
                <a:spcPct val="90000"/>
              </a:lnSpc>
              <a:spcBef>
                <a:spcPts val="1000"/>
              </a:spcBef>
              <a:spcAft>
                <a:spcPts val="0"/>
              </a:spcAft>
              <a:buClr>
                <a:schemeClr val="dk1"/>
              </a:buClr>
              <a:buSzPts val="1600"/>
              <a:buNone/>
              <a:defRPr sz="3200" b="1"/>
            </a:lvl4pPr>
            <a:lvl5pPr marL="4572000" lvl="4" indent="-457200" algn="l">
              <a:lnSpc>
                <a:spcPct val="90000"/>
              </a:lnSpc>
              <a:spcBef>
                <a:spcPts val="1000"/>
              </a:spcBef>
              <a:spcAft>
                <a:spcPts val="0"/>
              </a:spcAft>
              <a:buClr>
                <a:schemeClr val="dk1"/>
              </a:buClr>
              <a:buSzPts val="1600"/>
              <a:buNone/>
              <a:defRPr sz="3200" b="1"/>
            </a:lvl5pPr>
            <a:lvl6pPr marL="5486400" lvl="5" indent="-457200" algn="l">
              <a:lnSpc>
                <a:spcPct val="90000"/>
              </a:lnSpc>
              <a:spcBef>
                <a:spcPts val="1000"/>
              </a:spcBef>
              <a:spcAft>
                <a:spcPts val="0"/>
              </a:spcAft>
              <a:buClr>
                <a:schemeClr val="dk1"/>
              </a:buClr>
              <a:buSzPts val="1600"/>
              <a:buNone/>
              <a:defRPr sz="3200" b="1"/>
            </a:lvl6pPr>
            <a:lvl7pPr marL="6400800" lvl="6" indent="-457200" algn="l">
              <a:lnSpc>
                <a:spcPct val="90000"/>
              </a:lnSpc>
              <a:spcBef>
                <a:spcPts val="1000"/>
              </a:spcBef>
              <a:spcAft>
                <a:spcPts val="0"/>
              </a:spcAft>
              <a:buClr>
                <a:schemeClr val="dk1"/>
              </a:buClr>
              <a:buSzPts val="1600"/>
              <a:buNone/>
              <a:defRPr sz="3200" b="1"/>
            </a:lvl7pPr>
            <a:lvl8pPr marL="7315200" lvl="7" indent="-457200" algn="l">
              <a:lnSpc>
                <a:spcPct val="90000"/>
              </a:lnSpc>
              <a:spcBef>
                <a:spcPts val="1000"/>
              </a:spcBef>
              <a:spcAft>
                <a:spcPts val="0"/>
              </a:spcAft>
              <a:buClr>
                <a:schemeClr val="dk1"/>
              </a:buClr>
              <a:buSzPts val="1600"/>
              <a:buNone/>
              <a:defRPr sz="3200" b="1"/>
            </a:lvl8pPr>
            <a:lvl9pPr marL="8229600" lvl="8" indent="-457200" algn="l">
              <a:lnSpc>
                <a:spcPct val="90000"/>
              </a:lnSpc>
              <a:spcBef>
                <a:spcPts val="1000"/>
              </a:spcBef>
              <a:spcAft>
                <a:spcPts val="0"/>
              </a:spcAft>
              <a:buClr>
                <a:schemeClr val="dk1"/>
              </a:buClr>
              <a:buSzPts val="1600"/>
              <a:buNone/>
              <a:defRPr sz="3200" b="1"/>
            </a:lvl9pPr>
          </a:lstStyle>
          <a:p>
            <a:endParaRPr/>
          </a:p>
        </p:txBody>
      </p:sp>
      <p:sp>
        <p:nvSpPr>
          <p:cNvPr id="81" name="Google Shape;81;p27"/>
          <p:cNvSpPr txBox="1">
            <a:spLocks noGrp="1"/>
          </p:cNvSpPr>
          <p:nvPr>
            <p:ph type="sldNum" idx="12"/>
          </p:nvPr>
        </p:nvSpPr>
        <p:spPr>
          <a:xfrm>
            <a:off x="22707599" y="12712701"/>
            <a:ext cx="974034" cy="730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400">
                <a:solidFill>
                  <a:srgbClr val="888888"/>
                </a:solidFill>
                <a:latin typeface="Arial"/>
                <a:ea typeface="Arial"/>
                <a:cs typeface="Arial"/>
                <a:sym typeface="Arial"/>
              </a:defRPr>
            </a:lvl1pPr>
            <a:lvl2pPr marL="0" lvl="1" indent="0" algn="r">
              <a:spcBef>
                <a:spcPts val="0"/>
              </a:spcBef>
              <a:buNone/>
              <a:defRPr sz="2400">
                <a:solidFill>
                  <a:srgbClr val="888888"/>
                </a:solidFill>
                <a:latin typeface="Arial"/>
                <a:ea typeface="Arial"/>
                <a:cs typeface="Arial"/>
                <a:sym typeface="Arial"/>
              </a:defRPr>
            </a:lvl2pPr>
            <a:lvl3pPr marL="0" lvl="2" indent="0" algn="r">
              <a:spcBef>
                <a:spcPts val="0"/>
              </a:spcBef>
              <a:buNone/>
              <a:defRPr sz="2400">
                <a:solidFill>
                  <a:srgbClr val="888888"/>
                </a:solidFill>
                <a:latin typeface="Arial"/>
                <a:ea typeface="Arial"/>
                <a:cs typeface="Arial"/>
                <a:sym typeface="Arial"/>
              </a:defRPr>
            </a:lvl3pPr>
            <a:lvl4pPr marL="0" lvl="3" indent="0" algn="r">
              <a:spcBef>
                <a:spcPts val="0"/>
              </a:spcBef>
              <a:buNone/>
              <a:defRPr sz="2400">
                <a:solidFill>
                  <a:srgbClr val="888888"/>
                </a:solidFill>
                <a:latin typeface="Arial"/>
                <a:ea typeface="Arial"/>
                <a:cs typeface="Arial"/>
                <a:sym typeface="Arial"/>
              </a:defRPr>
            </a:lvl4pPr>
            <a:lvl5pPr marL="0" lvl="4" indent="0" algn="r">
              <a:spcBef>
                <a:spcPts val="0"/>
              </a:spcBef>
              <a:buNone/>
              <a:defRPr sz="2400">
                <a:solidFill>
                  <a:srgbClr val="888888"/>
                </a:solidFill>
                <a:latin typeface="Arial"/>
                <a:ea typeface="Arial"/>
                <a:cs typeface="Arial"/>
                <a:sym typeface="Arial"/>
              </a:defRPr>
            </a:lvl5pPr>
            <a:lvl6pPr marL="0" lvl="5" indent="0" algn="r">
              <a:spcBef>
                <a:spcPts val="0"/>
              </a:spcBef>
              <a:buNone/>
              <a:defRPr sz="2400">
                <a:solidFill>
                  <a:srgbClr val="888888"/>
                </a:solidFill>
                <a:latin typeface="Arial"/>
                <a:ea typeface="Arial"/>
                <a:cs typeface="Arial"/>
                <a:sym typeface="Arial"/>
              </a:defRPr>
            </a:lvl6pPr>
            <a:lvl7pPr marL="0" lvl="6" indent="0" algn="r">
              <a:spcBef>
                <a:spcPts val="0"/>
              </a:spcBef>
              <a:buNone/>
              <a:defRPr sz="2400">
                <a:solidFill>
                  <a:srgbClr val="888888"/>
                </a:solidFill>
                <a:latin typeface="Arial"/>
                <a:ea typeface="Arial"/>
                <a:cs typeface="Arial"/>
                <a:sym typeface="Arial"/>
              </a:defRPr>
            </a:lvl7pPr>
            <a:lvl8pPr marL="0" lvl="7" indent="0" algn="r">
              <a:spcBef>
                <a:spcPts val="0"/>
              </a:spcBef>
              <a:buNone/>
              <a:defRPr sz="2400">
                <a:solidFill>
                  <a:srgbClr val="888888"/>
                </a:solidFill>
                <a:latin typeface="Arial"/>
                <a:ea typeface="Arial"/>
                <a:cs typeface="Arial"/>
                <a:sym typeface="Arial"/>
              </a:defRPr>
            </a:lvl8pPr>
            <a:lvl9pPr marL="0" lvl="8" indent="0" algn="r">
              <a:spcBef>
                <a:spcPts val="0"/>
              </a:spcBef>
              <a:buNone/>
              <a:defRPr sz="2400">
                <a:solidFill>
                  <a:srgbClr val="888888"/>
                </a:solidFill>
                <a:latin typeface="Arial"/>
                <a:ea typeface="Arial"/>
                <a:cs typeface="Arial"/>
                <a:sym typeface="Arial"/>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140340997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Пустой слайд" type="blank">
  <p:cSld name="Пустой слайд">
    <p:spTree>
      <p:nvGrpSpPr>
        <p:cNvPr id="1" name="Shape 82"/>
        <p:cNvGrpSpPr/>
        <p:nvPr/>
      </p:nvGrpSpPr>
      <p:grpSpPr>
        <a:xfrm>
          <a:off x="0" y="0"/>
          <a:ext cx="0" cy="0"/>
          <a:chOff x="0" y="0"/>
          <a:chExt cx="0" cy="0"/>
        </a:xfrm>
      </p:grpSpPr>
      <p:sp>
        <p:nvSpPr>
          <p:cNvPr id="86" name="Google Shape;86;p28"/>
          <p:cNvSpPr txBox="1">
            <a:spLocks noGrp="1"/>
          </p:cNvSpPr>
          <p:nvPr>
            <p:ph type="sldNum" idx="12"/>
          </p:nvPr>
        </p:nvSpPr>
        <p:spPr>
          <a:xfrm>
            <a:off x="22707599" y="12712701"/>
            <a:ext cx="974034" cy="730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400">
                <a:solidFill>
                  <a:srgbClr val="888888"/>
                </a:solidFill>
                <a:latin typeface="Arial"/>
                <a:ea typeface="Arial"/>
                <a:cs typeface="Arial"/>
                <a:sym typeface="Arial"/>
              </a:defRPr>
            </a:lvl1pPr>
            <a:lvl2pPr marL="0" lvl="1" indent="0" algn="r">
              <a:spcBef>
                <a:spcPts val="0"/>
              </a:spcBef>
              <a:buNone/>
              <a:defRPr sz="2400">
                <a:solidFill>
                  <a:srgbClr val="888888"/>
                </a:solidFill>
                <a:latin typeface="Arial"/>
                <a:ea typeface="Arial"/>
                <a:cs typeface="Arial"/>
                <a:sym typeface="Arial"/>
              </a:defRPr>
            </a:lvl2pPr>
            <a:lvl3pPr marL="0" lvl="2" indent="0" algn="r">
              <a:spcBef>
                <a:spcPts val="0"/>
              </a:spcBef>
              <a:buNone/>
              <a:defRPr sz="2400">
                <a:solidFill>
                  <a:srgbClr val="888888"/>
                </a:solidFill>
                <a:latin typeface="Arial"/>
                <a:ea typeface="Arial"/>
                <a:cs typeface="Arial"/>
                <a:sym typeface="Arial"/>
              </a:defRPr>
            </a:lvl3pPr>
            <a:lvl4pPr marL="0" lvl="3" indent="0" algn="r">
              <a:spcBef>
                <a:spcPts val="0"/>
              </a:spcBef>
              <a:buNone/>
              <a:defRPr sz="2400">
                <a:solidFill>
                  <a:srgbClr val="888888"/>
                </a:solidFill>
                <a:latin typeface="Arial"/>
                <a:ea typeface="Arial"/>
                <a:cs typeface="Arial"/>
                <a:sym typeface="Arial"/>
              </a:defRPr>
            </a:lvl4pPr>
            <a:lvl5pPr marL="0" lvl="4" indent="0" algn="r">
              <a:spcBef>
                <a:spcPts val="0"/>
              </a:spcBef>
              <a:buNone/>
              <a:defRPr sz="2400">
                <a:solidFill>
                  <a:srgbClr val="888888"/>
                </a:solidFill>
                <a:latin typeface="Arial"/>
                <a:ea typeface="Arial"/>
                <a:cs typeface="Arial"/>
                <a:sym typeface="Arial"/>
              </a:defRPr>
            </a:lvl5pPr>
            <a:lvl6pPr marL="0" lvl="5" indent="0" algn="r">
              <a:spcBef>
                <a:spcPts val="0"/>
              </a:spcBef>
              <a:buNone/>
              <a:defRPr sz="2400">
                <a:solidFill>
                  <a:srgbClr val="888888"/>
                </a:solidFill>
                <a:latin typeface="Arial"/>
                <a:ea typeface="Arial"/>
                <a:cs typeface="Arial"/>
                <a:sym typeface="Arial"/>
              </a:defRPr>
            </a:lvl6pPr>
            <a:lvl7pPr marL="0" lvl="6" indent="0" algn="r">
              <a:spcBef>
                <a:spcPts val="0"/>
              </a:spcBef>
              <a:buNone/>
              <a:defRPr sz="2400">
                <a:solidFill>
                  <a:srgbClr val="888888"/>
                </a:solidFill>
                <a:latin typeface="Arial"/>
                <a:ea typeface="Arial"/>
                <a:cs typeface="Arial"/>
                <a:sym typeface="Arial"/>
              </a:defRPr>
            </a:lvl7pPr>
            <a:lvl8pPr marL="0" lvl="7" indent="0" algn="r">
              <a:spcBef>
                <a:spcPts val="0"/>
              </a:spcBef>
              <a:buNone/>
              <a:defRPr sz="2400">
                <a:solidFill>
                  <a:srgbClr val="888888"/>
                </a:solidFill>
                <a:latin typeface="Arial"/>
                <a:ea typeface="Arial"/>
                <a:cs typeface="Arial"/>
                <a:sym typeface="Arial"/>
              </a:defRPr>
            </a:lvl8pPr>
            <a:lvl9pPr marL="0" lvl="8" indent="0" algn="r">
              <a:spcBef>
                <a:spcPts val="0"/>
              </a:spcBef>
              <a:buNone/>
              <a:defRPr sz="2400">
                <a:solidFill>
                  <a:srgbClr val="888888"/>
                </a:solidFill>
                <a:latin typeface="Arial"/>
                <a:ea typeface="Arial"/>
                <a:cs typeface="Arial"/>
                <a:sym typeface="Arial"/>
              </a:defRPr>
            </a:lvl9pPr>
          </a:lstStyle>
          <a:p>
            <a:fld id="{00000000-1234-1234-1234-123412341234}" type="slidenum">
              <a:rPr lang="ru-RU" smtClean="0"/>
              <a:pPr/>
              <a:t>‹#›</a:t>
            </a:fld>
            <a:endParaRPr lang="ru-RU"/>
          </a:p>
        </p:txBody>
      </p:sp>
      <p:pic>
        <p:nvPicPr>
          <p:cNvPr id="6" name="3.jpg" descr="3.jpg">
            <a:extLst>
              <a:ext uri="{FF2B5EF4-FFF2-40B4-BE49-F238E27FC236}">
                <a16:creationId xmlns:a16="http://schemas.microsoft.com/office/drawing/2014/main" id="{74669416-B2B0-464C-84F1-59DB683ABDC8}"/>
              </a:ext>
            </a:extLst>
          </p:cNvPr>
          <p:cNvPicPr>
            <a:picLocks noChangeAspect="1"/>
          </p:cNvPicPr>
          <p:nvPr userDrawn="1"/>
        </p:nvPicPr>
        <p:blipFill rotWithShape="1">
          <a:blip r:embed="rId2"/>
          <a:srcRect t="95581"/>
          <a:stretch/>
        </p:blipFill>
        <p:spPr>
          <a:xfrm>
            <a:off x="-2" y="13107248"/>
            <a:ext cx="24476148" cy="608752"/>
          </a:xfrm>
          <a:prstGeom prst="rect">
            <a:avLst/>
          </a:prstGeom>
          <a:ln w="12700">
            <a:miter lim="400000"/>
          </a:ln>
        </p:spPr>
      </p:pic>
    </p:spTree>
    <p:extLst>
      <p:ext uri="{BB962C8B-B14F-4D97-AF65-F5344CB8AC3E}">
        <p14:creationId xmlns:p14="http://schemas.microsoft.com/office/powerpoint/2010/main" val="259473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Объект с подписью">
    <p:spTree>
      <p:nvGrpSpPr>
        <p:cNvPr id="1" name="Shape 87"/>
        <p:cNvGrpSpPr/>
        <p:nvPr/>
      </p:nvGrpSpPr>
      <p:grpSpPr>
        <a:xfrm>
          <a:off x="0" y="0"/>
          <a:ext cx="0" cy="0"/>
          <a:chOff x="0" y="0"/>
          <a:chExt cx="0" cy="0"/>
        </a:xfrm>
      </p:grpSpPr>
      <p:sp>
        <p:nvSpPr>
          <p:cNvPr id="88" name="Google Shape;88;p29"/>
          <p:cNvSpPr/>
          <p:nvPr/>
        </p:nvSpPr>
        <p:spPr>
          <a:xfrm>
            <a:off x="1" y="0"/>
            <a:ext cx="9906002" cy="13716000"/>
          </a:xfrm>
          <a:prstGeom prst="rect">
            <a:avLst/>
          </a:prstGeom>
          <a:gradFill>
            <a:gsLst>
              <a:gs pos="0">
                <a:schemeClr val="accent1"/>
              </a:gs>
              <a:gs pos="30000">
                <a:schemeClr val="accent1"/>
              </a:gs>
              <a:gs pos="92000">
                <a:srgbClr val="92D050"/>
              </a:gs>
              <a:gs pos="100000">
                <a:srgbClr val="92D050"/>
              </a:gs>
            </a:gsLst>
            <a:lin ang="2700000" scaled="0"/>
          </a:gradFill>
          <a:ln>
            <a:noFill/>
          </a:ln>
        </p:spPr>
        <p:txBody>
          <a:bodyPr spcFirstLastPara="1" wrap="square" lIns="182850" tIns="91400" rIns="182850" bIns="91400" anchor="ctr"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sp>
        <p:nvSpPr>
          <p:cNvPr id="89" name="Google Shape;89;p29"/>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Arial Black"/>
              <a:buNone/>
              <a:defRPr sz="8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29"/>
          <p:cNvSpPr txBox="1">
            <a:spLocks noGrp="1"/>
          </p:cNvSpPr>
          <p:nvPr>
            <p:ph type="body" idx="1"/>
          </p:nvPr>
        </p:nvSpPr>
        <p:spPr>
          <a:xfrm>
            <a:off x="10366376" y="1974851"/>
            <a:ext cx="12344400" cy="9747250"/>
          </a:xfrm>
          <a:prstGeom prst="rect">
            <a:avLst/>
          </a:prstGeom>
          <a:noFill/>
          <a:ln>
            <a:noFill/>
          </a:ln>
        </p:spPr>
        <p:txBody>
          <a:bodyPr spcFirstLastPara="1" wrap="square" lIns="91425" tIns="45700" rIns="91425" bIns="45700" anchor="t" anchorCtr="0">
            <a:normAutofit/>
          </a:bodyPr>
          <a:lstStyle>
            <a:lvl1pPr marL="914400" lvl="0" indent="-863600" algn="l">
              <a:lnSpc>
                <a:spcPct val="90000"/>
              </a:lnSpc>
              <a:spcBef>
                <a:spcPts val="2000"/>
              </a:spcBef>
              <a:spcAft>
                <a:spcPts val="0"/>
              </a:spcAft>
              <a:buClr>
                <a:schemeClr val="dk1"/>
              </a:buClr>
              <a:buSzPts val="3200"/>
              <a:buChar char="•"/>
              <a:defRPr sz="6400"/>
            </a:lvl1pPr>
            <a:lvl2pPr marL="1828800" lvl="1" indent="-812800" algn="l">
              <a:lnSpc>
                <a:spcPct val="90000"/>
              </a:lnSpc>
              <a:spcBef>
                <a:spcPts val="1000"/>
              </a:spcBef>
              <a:spcAft>
                <a:spcPts val="0"/>
              </a:spcAft>
              <a:buClr>
                <a:schemeClr val="dk1"/>
              </a:buClr>
              <a:buSzPts val="2800"/>
              <a:buChar char="•"/>
              <a:defRPr sz="5600"/>
            </a:lvl2pPr>
            <a:lvl3pPr marL="2743200" lvl="2" indent="-762000" algn="l">
              <a:lnSpc>
                <a:spcPct val="90000"/>
              </a:lnSpc>
              <a:spcBef>
                <a:spcPts val="1000"/>
              </a:spcBef>
              <a:spcAft>
                <a:spcPts val="0"/>
              </a:spcAft>
              <a:buClr>
                <a:schemeClr val="dk1"/>
              </a:buClr>
              <a:buSzPts val="2400"/>
              <a:buChar char="•"/>
              <a:defRPr sz="4800"/>
            </a:lvl3pPr>
            <a:lvl4pPr marL="3657600" lvl="3" indent="-711200" algn="l">
              <a:lnSpc>
                <a:spcPct val="90000"/>
              </a:lnSpc>
              <a:spcBef>
                <a:spcPts val="1000"/>
              </a:spcBef>
              <a:spcAft>
                <a:spcPts val="0"/>
              </a:spcAft>
              <a:buClr>
                <a:schemeClr val="dk1"/>
              </a:buClr>
              <a:buSzPts val="2000"/>
              <a:buChar char="•"/>
              <a:defRPr sz="4000"/>
            </a:lvl4pPr>
            <a:lvl5pPr marL="4572000" lvl="4" indent="-711200" algn="l">
              <a:lnSpc>
                <a:spcPct val="90000"/>
              </a:lnSpc>
              <a:spcBef>
                <a:spcPts val="1000"/>
              </a:spcBef>
              <a:spcAft>
                <a:spcPts val="0"/>
              </a:spcAft>
              <a:buClr>
                <a:schemeClr val="dk1"/>
              </a:buClr>
              <a:buSzPts val="2000"/>
              <a:buChar char="•"/>
              <a:defRPr sz="4000"/>
            </a:lvl5pPr>
            <a:lvl6pPr marL="5486400" lvl="5" indent="-711200" algn="l">
              <a:lnSpc>
                <a:spcPct val="90000"/>
              </a:lnSpc>
              <a:spcBef>
                <a:spcPts val="1000"/>
              </a:spcBef>
              <a:spcAft>
                <a:spcPts val="0"/>
              </a:spcAft>
              <a:buClr>
                <a:schemeClr val="dk1"/>
              </a:buClr>
              <a:buSzPts val="2000"/>
              <a:buChar char="•"/>
              <a:defRPr sz="4000"/>
            </a:lvl6pPr>
            <a:lvl7pPr marL="6400800" lvl="6" indent="-711200" algn="l">
              <a:lnSpc>
                <a:spcPct val="90000"/>
              </a:lnSpc>
              <a:spcBef>
                <a:spcPts val="1000"/>
              </a:spcBef>
              <a:spcAft>
                <a:spcPts val="0"/>
              </a:spcAft>
              <a:buClr>
                <a:schemeClr val="dk1"/>
              </a:buClr>
              <a:buSzPts val="2000"/>
              <a:buChar char="•"/>
              <a:defRPr sz="4000"/>
            </a:lvl7pPr>
            <a:lvl8pPr marL="7315200" lvl="7" indent="-711200" algn="l">
              <a:lnSpc>
                <a:spcPct val="90000"/>
              </a:lnSpc>
              <a:spcBef>
                <a:spcPts val="1000"/>
              </a:spcBef>
              <a:spcAft>
                <a:spcPts val="0"/>
              </a:spcAft>
              <a:buClr>
                <a:schemeClr val="dk1"/>
              </a:buClr>
              <a:buSzPts val="2000"/>
              <a:buChar char="•"/>
              <a:defRPr sz="4000"/>
            </a:lvl8pPr>
            <a:lvl9pPr marL="8229600" lvl="8" indent="-711200" algn="l">
              <a:lnSpc>
                <a:spcPct val="90000"/>
              </a:lnSpc>
              <a:spcBef>
                <a:spcPts val="1000"/>
              </a:spcBef>
              <a:spcAft>
                <a:spcPts val="0"/>
              </a:spcAft>
              <a:buClr>
                <a:schemeClr val="dk1"/>
              </a:buClr>
              <a:buSzPts val="2000"/>
              <a:buChar char="•"/>
              <a:defRPr sz="4000"/>
            </a:lvl9pPr>
          </a:lstStyle>
          <a:p>
            <a:endParaRPr/>
          </a:p>
        </p:txBody>
      </p:sp>
      <p:sp>
        <p:nvSpPr>
          <p:cNvPr id="91" name="Google Shape;91;p29"/>
          <p:cNvSpPr txBox="1">
            <a:spLocks noGrp="1"/>
          </p:cNvSpPr>
          <p:nvPr>
            <p:ph type="body" idx="2"/>
          </p:nvPr>
        </p:nvSpPr>
        <p:spPr>
          <a:xfrm>
            <a:off x="1679577" y="4114800"/>
            <a:ext cx="7864474" cy="7623176"/>
          </a:xfrm>
          <a:prstGeom prst="rect">
            <a:avLst/>
          </a:prstGeom>
          <a:noFill/>
          <a:ln>
            <a:noFill/>
          </a:ln>
        </p:spPr>
        <p:txBody>
          <a:bodyPr spcFirstLastPara="1" wrap="square" lIns="91425" tIns="45700" rIns="91425" bIns="45700" anchor="t" anchorCtr="0">
            <a:normAutofit/>
          </a:bodyPr>
          <a:lstStyle>
            <a:lvl1pPr marL="914400" lvl="0" indent="-457200" algn="l">
              <a:lnSpc>
                <a:spcPct val="90000"/>
              </a:lnSpc>
              <a:spcBef>
                <a:spcPts val="2000"/>
              </a:spcBef>
              <a:spcAft>
                <a:spcPts val="0"/>
              </a:spcAft>
              <a:buClr>
                <a:schemeClr val="lt1"/>
              </a:buClr>
              <a:buSzPts val="2800"/>
              <a:buNone/>
              <a:defRPr sz="5600" b="0" i="1">
                <a:solidFill>
                  <a:schemeClr val="lt1"/>
                </a:solidFill>
                <a:latin typeface="Arial"/>
                <a:ea typeface="Arial"/>
                <a:cs typeface="Arial"/>
                <a:sym typeface="Arial"/>
              </a:defRPr>
            </a:lvl1pPr>
            <a:lvl2pPr marL="1828800" lvl="1" indent="-457200" algn="l">
              <a:lnSpc>
                <a:spcPct val="90000"/>
              </a:lnSpc>
              <a:spcBef>
                <a:spcPts val="1000"/>
              </a:spcBef>
              <a:spcAft>
                <a:spcPts val="0"/>
              </a:spcAft>
              <a:buClr>
                <a:schemeClr val="dk1"/>
              </a:buClr>
              <a:buSzPts val="1400"/>
              <a:buNone/>
              <a:defRPr sz="2800"/>
            </a:lvl2pPr>
            <a:lvl3pPr marL="2743200" lvl="2" indent="-457200" algn="l">
              <a:lnSpc>
                <a:spcPct val="90000"/>
              </a:lnSpc>
              <a:spcBef>
                <a:spcPts val="1000"/>
              </a:spcBef>
              <a:spcAft>
                <a:spcPts val="0"/>
              </a:spcAft>
              <a:buClr>
                <a:schemeClr val="dk1"/>
              </a:buClr>
              <a:buSzPts val="1200"/>
              <a:buNone/>
              <a:defRPr sz="2400"/>
            </a:lvl3pPr>
            <a:lvl4pPr marL="3657600" lvl="3" indent="-457200" algn="l">
              <a:lnSpc>
                <a:spcPct val="90000"/>
              </a:lnSpc>
              <a:spcBef>
                <a:spcPts val="1000"/>
              </a:spcBef>
              <a:spcAft>
                <a:spcPts val="0"/>
              </a:spcAft>
              <a:buClr>
                <a:schemeClr val="dk1"/>
              </a:buClr>
              <a:buSzPts val="1000"/>
              <a:buNone/>
              <a:defRPr sz="2000"/>
            </a:lvl4pPr>
            <a:lvl5pPr marL="4572000" lvl="4" indent="-457200" algn="l">
              <a:lnSpc>
                <a:spcPct val="90000"/>
              </a:lnSpc>
              <a:spcBef>
                <a:spcPts val="1000"/>
              </a:spcBef>
              <a:spcAft>
                <a:spcPts val="0"/>
              </a:spcAft>
              <a:buClr>
                <a:schemeClr val="dk1"/>
              </a:buClr>
              <a:buSzPts val="1000"/>
              <a:buNone/>
              <a:defRPr sz="2000"/>
            </a:lvl5pPr>
            <a:lvl6pPr marL="5486400" lvl="5" indent="-457200" algn="l">
              <a:lnSpc>
                <a:spcPct val="90000"/>
              </a:lnSpc>
              <a:spcBef>
                <a:spcPts val="1000"/>
              </a:spcBef>
              <a:spcAft>
                <a:spcPts val="0"/>
              </a:spcAft>
              <a:buClr>
                <a:schemeClr val="dk1"/>
              </a:buClr>
              <a:buSzPts val="1000"/>
              <a:buNone/>
              <a:defRPr sz="2000"/>
            </a:lvl6pPr>
            <a:lvl7pPr marL="6400800" lvl="6" indent="-457200" algn="l">
              <a:lnSpc>
                <a:spcPct val="90000"/>
              </a:lnSpc>
              <a:spcBef>
                <a:spcPts val="1000"/>
              </a:spcBef>
              <a:spcAft>
                <a:spcPts val="0"/>
              </a:spcAft>
              <a:buClr>
                <a:schemeClr val="dk1"/>
              </a:buClr>
              <a:buSzPts val="1000"/>
              <a:buNone/>
              <a:defRPr sz="2000"/>
            </a:lvl7pPr>
            <a:lvl8pPr marL="7315200" lvl="7" indent="-457200" algn="l">
              <a:lnSpc>
                <a:spcPct val="90000"/>
              </a:lnSpc>
              <a:spcBef>
                <a:spcPts val="1000"/>
              </a:spcBef>
              <a:spcAft>
                <a:spcPts val="0"/>
              </a:spcAft>
              <a:buClr>
                <a:schemeClr val="dk1"/>
              </a:buClr>
              <a:buSzPts val="1000"/>
              <a:buNone/>
              <a:defRPr sz="2000"/>
            </a:lvl8pPr>
            <a:lvl9pPr marL="8229600" lvl="8" indent="-457200" algn="l">
              <a:lnSpc>
                <a:spcPct val="90000"/>
              </a:lnSpc>
              <a:spcBef>
                <a:spcPts val="1000"/>
              </a:spcBef>
              <a:spcAft>
                <a:spcPts val="0"/>
              </a:spcAft>
              <a:buClr>
                <a:schemeClr val="dk1"/>
              </a:buClr>
              <a:buSzPts val="1000"/>
              <a:buNone/>
              <a:defRPr sz="2000"/>
            </a:lvl9pPr>
          </a:lstStyle>
          <a:p>
            <a:endParaRPr/>
          </a:p>
        </p:txBody>
      </p:sp>
      <p:sp>
        <p:nvSpPr>
          <p:cNvPr id="95" name="Google Shape;95;p29"/>
          <p:cNvSpPr txBox="1">
            <a:spLocks noGrp="1"/>
          </p:cNvSpPr>
          <p:nvPr>
            <p:ph type="sldNum" idx="12"/>
          </p:nvPr>
        </p:nvSpPr>
        <p:spPr>
          <a:xfrm>
            <a:off x="22707599" y="12712701"/>
            <a:ext cx="974034" cy="730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400">
                <a:solidFill>
                  <a:srgbClr val="888888"/>
                </a:solidFill>
                <a:latin typeface="Arial"/>
                <a:ea typeface="Arial"/>
                <a:cs typeface="Arial"/>
                <a:sym typeface="Arial"/>
              </a:defRPr>
            </a:lvl1pPr>
            <a:lvl2pPr marL="0" lvl="1" indent="0" algn="r">
              <a:spcBef>
                <a:spcPts val="0"/>
              </a:spcBef>
              <a:buNone/>
              <a:defRPr sz="2400">
                <a:solidFill>
                  <a:srgbClr val="888888"/>
                </a:solidFill>
                <a:latin typeface="Arial"/>
                <a:ea typeface="Arial"/>
                <a:cs typeface="Arial"/>
                <a:sym typeface="Arial"/>
              </a:defRPr>
            </a:lvl2pPr>
            <a:lvl3pPr marL="0" lvl="2" indent="0" algn="r">
              <a:spcBef>
                <a:spcPts val="0"/>
              </a:spcBef>
              <a:buNone/>
              <a:defRPr sz="2400">
                <a:solidFill>
                  <a:srgbClr val="888888"/>
                </a:solidFill>
                <a:latin typeface="Arial"/>
                <a:ea typeface="Arial"/>
                <a:cs typeface="Arial"/>
                <a:sym typeface="Arial"/>
              </a:defRPr>
            </a:lvl3pPr>
            <a:lvl4pPr marL="0" lvl="3" indent="0" algn="r">
              <a:spcBef>
                <a:spcPts val="0"/>
              </a:spcBef>
              <a:buNone/>
              <a:defRPr sz="2400">
                <a:solidFill>
                  <a:srgbClr val="888888"/>
                </a:solidFill>
                <a:latin typeface="Arial"/>
                <a:ea typeface="Arial"/>
                <a:cs typeface="Arial"/>
                <a:sym typeface="Arial"/>
              </a:defRPr>
            </a:lvl4pPr>
            <a:lvl5pPr marL="0" lvl="4" indent="0" algn="r">
              <a:spcBef>
                <a:spcPts val="0"/>
              </a:spcBef>
              <a:buNone/>
              <a:defRPr sz="2400">
                <a:solidFill>
                  <a:srgbClr val="888888"/>
                </a:solidFill>
                <a:latin typeface="Arial"/>
                <a:ea typeface="Arial"/>
                <a:cs typeface="Arial"/>
                <a:sym typeface="Arial"/>
              </a:defRPr>
            </a:lvl5pPr>
            <a:lvl6pPr marL="0" lvl="5" indent="0" algn="r">
              <a:spcBef>
                <a:spcPts val="0"/>
              </a:spcBef>
              <a:buNone/>
              <a:defRPr sz="2400">
                <a:solidFill>
                  <a:srgbClr val="888888"/>
                </a:solidFill>
                <a:latin typeface="Arial"/>
                <a:ea typeface="Arial"/>
                <a:cs typeface="Arial"/>
                <a:sym typeface="Arial"/>
              </a:defRPr>
            </a:lvl6pPr>
            <a:lvl7pPr marL="0" lvl="6" indent="0" algn="r">
              <a:spcBef>
                <a:spcPts val="0"/>
              </a:spcBef>
              <a:buNone/>
              <a:defRPr sz="2400">
                <a:solidFill>
                  <a:srgbClr val="888888"/>
                </a:solidFill>
                <a:latin typeface="Arial"/>
                <a:ea typeface="Arial"/>
                <a:cs typeface="Arial"/>
                <a:sym typeface="Arial"/>
              </a:defRPr>
            </a:lvl7pPr>
            <a:lvl8pPr marL="0" lvl="7" indent="0" algn="r">
              <a:spcBef>
                <a:spcPts val="0"/>
              </a:spcBef>
              <a:buNone/>
              <a:defRPr sz="2400">
                <a:solidFill>
                  <a:srgbClr val="888888"/>
                </a:solidFill>
                <a:latin typeface="Arial"/>
                <a:ea typeface="Arial"/>
                <a:cs typeface="Arial"/>
                <a:sym typeface="Arial"/>
              </a:defRPr>
            </a:lvl8pPr>
            <a:lvl9pPr marL="0" lvl="8" indent="0" algn="r">
              <a:spcBef>
                <a:spcPts val="0"/>
              </a:spcBef>
              <a:buNone/>
              <a:defRPr sz="2400">
                <a:solidFill>
                  <a:srgbClr val="888888"/>
                </a:solidFill>
                <a:latin typeface="Arial"/>
                <a:ea typeface="Arial"/>
                <a:cs typeface="Arial"/>
                <a:sym typeface="Arial"/>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480290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Пустой">
  <p:cSld name="Пустой">
    <p:spTree>
      <p:nvGrpSpPr>
        <p:cNvPr id="1" name="Shape 96"/>
        <p:cNvGrpSpPr/>
        <p:nvPr/>
      </p:nvGrpSpPr>
      <p:grpSpPr>
        <a:xfrm>
          <a:off x="0" y="0"/>
          <a:ext cx="0" cy="0"/>
          <a:chOff x="0" y="0"/>
          <a:chExt cx="0" cy="0"/>
        </a:xfrm>
      </p:grpSpPr>
      <p:pic>
        <p:nvPicPr>
          <p:cNvPr id="97" name="Google Shape;97;p30" descr="Рисунок 5"/>
          <p:cNvPicPr preferRelativeResize="0"/>
          <p:nvPr/>
        </p:nvPicPr>
        <p:blipFill rotWithShape="1">
          <a:blip r:embed="rId2">
            <a:alphaModFix/>
          </a:blip>
          <a:srcRect/>
          <a:stretch/>
        </p:blipFill>
        <p:spPr>
          <a:xfrm>
            <a:off x="-18759" y="2"/>
            <a:ext cx="24417346" cy="13734760"/>
          </a:xfrm>
          <a:prstGeom prst="rect">
            <a:avLst/>
          </a:prstGeom>
          <a:noFill/>
          <a:ln>
            <a:noFill/>
          </a:ln>
        </p:spPr>
      </p:pic>
      <p:sp>
        <p:nvSpPr>
          <p:cNvPr id="98" name="Google Shape;98;p30"/>
          <p:cNvSpPr txBox="1">
            <a:spLocks noGrp="1"/>
          </p:cNvSpPr>
          <p:nvPr>
            <p:ph type="sldNum" idx="12"/>
          </p:nvPr>
        </p:nvSpPr>
        <p:spPr>
          <a:xfrm>
            <a:off x="23210195" y="12446002"/>
            <a:ext cx="606082" cy="431015"/>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800"/>
              <a:buFont typeface="Helvetica Neue Light"/>
              <a:buNone/>
              <a:defRPr sz="2134">
                <a:solidFill>
                  <a:srgbClr val="888888"/>
                </a:solidFill>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800"/>
              <a:buFont typeface="Helvetica Neue Light"/>
              <a:buNone/>
              <a:defRPr sz="2134">
                <a:solidFill>
                  <a:srgbClr val="888888"/>
                </a:solidFill>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800"/>
              <a:buFont typeface="Helvetica Neue Light"/>
              <a:buNone/>
              <a:defRPr sz="2134">
                <a:solidFill>
                  <a:srgbClr val="888888"/>
                </a:solidFill>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800"/>
              <a:buFont typeface="Helvetica Neue Light"/>
              <a:buNone/>
              <a:defRPr sz="2134">
                <a:solidFill>
                  <a:srgbClr val="888888"/>
                </a:solidFill>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800"/>
              <a:buFont typeface="Helvetica Neue Light"/>
              <a:buNone/>
              <a:defRPr sz="2134">
                <a:solidFill>
                  <a:srgbClr val="888888"/>
                </a:solidFill>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800"/>
              <a:buFont typeface="Helvetica Neue Light"/>
              <a:buNone/>
              <a:defRPr sz="2134">
                <a:solidFill>
                  <a:srgbClr val="888888"/>
                </a:solidFill>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800"/>
              <a:buFont typeface="Helvetica Neue Light"/>
              <a:buNone/>
              <a:defRPr sz="2134">
                <a:solidFill>
                  <a:srgbClr val="888888"/>
                </a:solidFill>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800"/>
              <a:buFont typeface="Helvetica Neue Light"/>
              <a:buNone/>
              <a:defRPr sz="2134">
                <a:solidFill>
                  <a:srgbClr val="888888"/>
                </a:solidFill>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800"/>
              <a:buFont typeface="Helvetica Neue Light"/>
              <a:buNone/>
              <a:defRPr sz="2134">
                <a:solidFill>
                  <a:srgbClr val="888888"/>
                </a:solidFill>
                <a:latin typeface="Helvetica Neue Light"/>
                <a:ea typeface="Helvetica Neue Light"/>
                <a:cs typeface="Helvetica Neue Light"/>
                <a:sym typeface="Helvetica Neue Light"/>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110213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Заголовок и пункты" type="tx">
  <p:cSld name="Заголовок и пункты">
    <p:spTree>
      <p:nvGrpSpPr>
        <p:cNvPr id="1" name="Shape 104"/>
        <p:cNvGrpSpPr/>
        <p:nvPr/>
      </p:nvGrpSpPr>
      <p:grpSpPr>
        <a:xfrm>
          <a:off x="0" y="0"/>
          <a:ext cx="0" cy="0"/>
          <a:chOff x="0" y="0"/>
          <a:chExt cx="0" cy="0"/>
        </a:xfrm>
      </p:grpSpPr>
      <p:pic>
        <p:nvPicPr>
          <p:cNvPr id="105" name="Google Shape;105;p32" descr="Рисунок 5"/>
          <p:cNvPicPr preferRelativeResize="0"/>
          <p:nvPr/>
        </p:nvPicPr>
        <p:blipFill rotWithShape="1">
          <a:blip r:embed="rId2">
            <a:alphaModFix/>
          </a:blip>
          <a:srcRect/>
          <a:stretch/>
        </p:blipFill>
        <p:spPr>
          <a:xfrm>
            <a:off x="-18759" y="2"/>
            <a:ext cx="24417346" cy="13734760"/>
          </a:xfrm>
          <a:prstGeom prst="rect">
            <a:avLst/>
          </a:prstGeom>
          <a:noFill/>
          <a:ln>
            <a:noFill/>
          </a:ln>
        </p:spPr>
      </p:pic>
      <p:sp>
        <p:nvSpPr>
          <p:cNvPr id="106" name="Google Shape;106;p32"/>
          <p:cNvSpPr txBox="1">
            <a:spLocks noGrp="1"/>
          </p:cNvSpPr>
          <p:nvPr>
            <p:ph type="title"/>
          </p:nvPr>
        </p:nvSpPr>
        <p:spPr>
          <a:xfrm>
            <a:off x="1689101" y="1021730"/>
            <a:ext cx="18368706" cy="182060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1800"/>
              <a:buFont typeface="Arial Black"/>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7" name="Google Shape;107;p32"/>
          <p:cNvSpPr txBox="1">
            <a:spLocks noGrp="1"/>
          </p:cNvSpPr>
          <p:nvPr>
            <p:ph type="body" idx="1"/>
          </p:nvPr>
        </p:nvSpPr>
        <p:spPr>
          <a:xfrm>
            <a:off x="1689105" y="3149600"/>
            <a:ext cx="21005802" cy="9296400"/>
          </a:xfrm>
          <a:prstGeom prst="rect">
            <a:avLst/>
          </a:prstGeom>
          <a:noFill/>
          <a:ln>
            <a:noFill/>
          </a:ln>
        </p:spPr>
        <p:txBody>
          <a:bodyPr spcFirstLastPara="1" wrap="square" lIns="0" tIns="0" rIns="0" bIns="0" anchor="t" anchorCtr="0">
            <a:normAutofit/>
          </a:bodyPr>
          <a:lstStyle>
            <a:lvl1pPr marL="914400" lvl="0" indent="-711200" algn="l">
              <a:lnSpc>
                <a:spcPct val="100000"/>
              </a:lnSpc>
              <a:spcBef>
                <a:spcPts val="1066"/>
              </a:spcBef>
              <a:spcAft>
                <a:spcPts val="0"/>
              </a:spcAft>
              <a:buClr>
                <a:srgbClr val="000000"/>
              </a:buClr>
              <a:buSzPts val="2000"/>
              <a:buFont typeface="Proxima Nova"/>
              <a:buChar char="•"/>
              <a:defRPr sz="4266"/>
            </a:lvl1pPr>
            <a:lvl2pPr marL="1828800" lvl="1" indent="-711200" algn="l">
              <a:lnSpc>
                <a:spcPct val="100000"/>
              </a:lnSpc>
              <a:spcBef>
                <a:spcPts val="1066"/>
              </a:spcBef>
              <a:spcAft>
                <a:spcPts val="0"/>
              </a:spcAft>
              <a:buClr>
                <a:srgbClr val="000000"/>
              </a:buClr>
              <a:buSzPts val="2000"/>
              <a:buFont typeface="Proxima Nova"/>
              <a:buChar char="•"/>
              <a:defRPr sz="4266"/>
            </a:lvl2pPr>
            <a:lvl3pPr marL="2743200" lvl="2" indent="-711200" algn="l">
              <a:lnSpc>
                <a:spcPct val="100000"/>
              </a:lnSpc>
              <a:spcBef>
                <a:spcPts val="1066"/>
              </a:spcBef>
              <a:spcAft>
                <a:spcPts val="0"/>
              </a:spcAft>
              <a:buClr>
                <a:srgbClr val="000000"/>
              </a:buClr>
              <a:buSzPts val="2000"/>
              <a:buFont typeface="Proxima Nova"/>
              <a:buChar char="•"/>
              <a:defRPr sz="4266"/>
            </a:lvl3pPr>
            <a:lvl4pPr marL="3657600" lvl="3" indent="-711200" algn="l">
              <a:lnSpc>
                <a:spcPct val="100000"/>
              </a:lnSpc>
              <a:spcBef>
                <a:spcPts val="1066"/>
              </a:spcBef>
              <a:spcAft>
                <a:spcPts val="0"/>
              </a:spcAft>
              <a:buClr>
                <a:srgbClr val="000000"/>
              </a:buClr>
              <a:buSzPts val="2000"/>
              <a:buFont typeface="Proxima Nova"/>
              <a:buChar char="•"/>
              <a:defRPr sz="4266"/>
            </a:lvl4pPr>
            <a:lvl5pPr marL="4572000" lvl="4" indent="-711200" algn="l">
              <a:lnSpc>
                <a:spcPct val="100000"/>
              </a:lnSpc>
              <a:spcBef>
                <a:spcPts val="1066"/>
              </a:spcBef>
              <a:spcAft>
                <a:spcPts val="0"/>
              </a:spcAft>
              <a:buClr>
                <a:srgbClr val="000000"/>
              </a:buClr>
              <a:buSzPts val="2000"/>
              <a:buFont typeface="Proxima Nova"/>
              <a:buChar char="•"/>
              <a:defRPr sz="4266"/>
            </a:lvl5pPr>
            <a:lvl6pPr marL="5486400" lvl="5" indent="-742950" algn="l">
              <a:lnSpc>
                <a:spcPct val="100000"/>
              </a:lnSpc>
              <a:spcBef>
                <a:spcPts val="1066"/>
              </a:spcBef>
              <a:spcAft>
                <a:spcPts val="0"/>
              </a:spcAft>
              <a:buClr>
                <a:schemeClr val="dk1"/>
              </a:buClr>
              <a:buSzPts val="2250"/>
              <a:buChar char="•"/>
              <a:defRPr/>
            </a:lvl6pPr>
            <a:lvl7pPr marL="6400800" lvl="6" indent="-742950" algn="l">
              <a:lnSpc>
                <a:spcPct val="100000"/>
              </a:lnSpc>
              <a:spcBef>
                <a:spcPts val="1066"/>
              </a:spcBef>
              <a:spcAft>
                <a:spcPts val="0"/>
              </a:spcAft>
              <a:buClr>
                <a:schemeClr val="dk1"/>
              </a:buClr>
              <a:buSzPts val="2250"/>
              <a:buChar char="•"/>
              <a:defRPr/>
            </a:lvl7pPr>
            <a:lvl8pPr marL="7315200" lvl="7" indent="-742950" algn="l">
              <a:lnSpc>
                <a:spcPct val="100000"/>
              </a:lnSpc>
              <a:spcBef>
                <a:spcPts val="1066"/>
              </a:spcBef>
              <a:spcAft>
                <a:spcPts val="0"/>
              </a:spcAft>
              <a:buClr>
                <a:schemeClr val="dk1"/>
              </a:buClr>
              <a:buSzPts val="2250"/>
              <a:buChar char="•"/>
              <a:defRPr/>
            </a:lvl8pPr>
            <a:lvl9pPr marL="8229600" lvl="8" indent="-742950" algn="l">
              <a:lnSpc>
                <a:spcPct val="100000"/>
              </a:lnSpc>
              <a:spcBef>
                <a:spcPts val="1066"/>
              </a:spcBef>
              <a:spcAft>
                <a:spcPts val="0"/>
              </a:spcAft>
              <a:buClr>
                <a:schemeClr val="dk1"/>
              </a:buClr>
              <a:buSzPts val="2250"/>
              <a:buChar char="•"/>
              <a:defRPr/>
            </a:lvl9pPr>
          </a:lstStyle>
          <a:p>
            <a:endParaRPr/>
          </a:p>
        </p:txBody>
      </p:sp>
      <p:sp>
        <p:nvSpPr>
          <p:cNvPr id="108" name="Google Shape;108;p32"/>
          <p:cNvSpPr txBox="1">
            <a:spLocks noGrp="1"/>
          </p:cNvSpPr>
          <p:nvPr>
            <p:ph type="sldNum" idx="12"/>
          </p:nvPr>
        </p:nvSpPr>
        <p:spPr>
          <a:xfrm>
            <a:off x="23210195" y="12446002"/>
            <a:ext cx="606082" cy="431015"/>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800"/>
              <a:buFont typeface="Helvetica Neue Light"/>
              <a:buNone/>
              <a:defRPr sz="2134">
                <a:solidFill>
                  <a:srgbClr val="888888"/>
                </a:solidFill>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800"/>
              <a:buFont typeface="Helvetica Neue Light"/>
              <a:buNone/>
              <a:defRPr sz="2134">
                <a:solidFill>
                  <a:srgbClr val="888888"/>
                </a:solidFill>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800"/>
              <a:buFont typeface="Helvetica Neue Light"/>
              <a:buNone/>
              <a:defRPr sz="2134">
                <a:solidFill>
                  <a:srgbClr val="888888"/>
                </a:solidFill>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800"/>
              <a:buFont typeface="Helvetica Neue Light"/>
              <a:buNone/>
              <a:defRPr sz="2134">
                <a:solidFill>
                  <a:srgbClr val="888888"/>
                </a:solidFill>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800"/>
              <a:buFont typeface="Helvetica Neue Light"/>
              <a:buNone/>
              <a:defRPr sz="2134">
                <a:solidFill>
                  <a:srgbClr val="888888"/>
                </a:solidFill>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800"/>
              <a:buFont typeface="Helvetica Neue Light"/>
              <a:buNone/>
              <a:defRPr sz="2134">
                <a:solidFill>
                  <a:srgbClr val="888888"/>
                </a:solidFill>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800"/>
              <a:buFont typeface="Helvetica Neue Light"/>
              <a:buNone/>
              <a:defRPr sz="2134">
                <a:solidFill>
                  <a:srgbClr val="888888"/>
                </a:solidFill>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800"/>
              <a:buFont typeface="Helvetica Neue Light"/>
              <a:buNone/>
              <a:defRPr sz="2134">
                <a:solidFill>
                  <a:srgbClr val="888888"/>
                </a:solidFill>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800"/>
              <a:buFont typeface="Helvetica Neue Light"/>
              <a:buNone/>
              <a:defRPr sz="2134">
                <a:solidFill>
                  <a:srgbClr val="888888"/>
                </a:solidFill>
                <a:latin typeface="Helvetica Neue Light"/>
                <a:ea typeface="Helvetica Neue Light"/>
                <a:cs typeface="Helvetica Neue Light"/>
                <a:sym typeface="Helvetica Neue Light"/>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1274802816"/>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9"/>
          <p:cNvSpPr txBox="1">
            <a:spLocks noGrp="1"/>
          </p:cNvSpPr>
          <p:nvPr>
            <p:ph type="body" idx="1"/>
          </p:nvPr>
        </p:nvSpPr>
        <p:spPr>
          <a:xfrm>
            <a:off x="1676400" y="3651250"/>
            <a:ext cx="21031200" cy="870267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 name="Google Shape;12;p19"/>
          <p:cNvPicPr preferRelativeResize="0"/>
          <p:nvPr/>
        </p:nvPicPr>
        <p:blipFill rotWithShape="1">
          <a:blip r:embed="rId11">
            <a:alphaModFix/>
          </a:blip>
          <a:srcRect t="-3705" r="45490" b="-1"/>
          <a:stretch/>
        </p:blipFill>
        <p:spPr>
          <a:xfrm>
            <a:off x="18257262" y="402336"/>
            <a:ext cx="2956818" cy="1068106"/>
          </a:xfrm>
          <a:prstGeom prst="rect">
            <a:avLst/>
          </a:prstGeom>
          <a:noFill/>
          <a:ln>
            <a:noFill/>
          </a:ln>
        </p:spPr>
      </p:pic>
      <p:sp>
        <p:nvSpPr>
          <p:cNvPr id="13" name="Google Shape;13;p19"/>
          <p:cNvSpPr txBox="1">
            <a:spLocks noGrp="1"/>
          </p:cNvSpPr>
          <p:nvPr>
            <p:ph type="sldNum" idx="12"/>
          </p:nvPr>
        </p:nvSpPr>
        <p:spPr>
          <a:xfrm>
            <a:off x="22707599" y="12712701"/>
            <a:ext cx="974034"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0" i="0" u="none" strike="noStrike" cap="none">
                <a:solidFill>
                  <a:srgbClr val="888888"/>
                </a:solidFill>
                <a:latin typeface="Arial"/>
                <a:ea typeface="Arial"/>
                <a:cs typeface="Arial"/>
                <a:sym typeface="Arial"/>
              </a:defRPr>
            </a:lvl1pPr>
            <a:lvl2pPr marL="0" marR="0" lvl="1" indent="0" algn="r" rtl="0">
              <a:spcBef>
                <a:spcPts val="0"/>
              </a:spcBef>
              <a:buNone/>
              <a:defRPr sz="2400" b="0" i="0" u="none" strike="noStrike" cap="none">
                <a:solidFill>
                  <a:srgbClr val="888888"/>
                </a:solidFill>
                <a:latin typeface="Arial"/>
                <a:ea typeface="Arial"/>
                <a:cs typeface="Arial"/>
                <a:sym typeface="Arial"/>
              </a:defRPr>
            </a:lvl2pPr>
            <a:lvl3pPr marL="0" marR="0" lvl="2" indent="0" algn="r" rtl="0">
              <a:spcBef>
                <a:spcPts val="0"/>
              </a:spcBef>
              <a:buNone/>
              <a:defRPr sz="2400" b="0" i="0" u="none" strike="noStrike" cap="none">
                <a:solidFill>
                  <a:srgbClr val="888888"/>
                </a:solidFill>
                <a:latin typeface="Arial"/>
                <a:ea typeface="Arial"/>
                <a:cs typeface="Arial"/>
                <a:sym typeface="Arial"/>
              </a:defRPr>
            </a:lvl3pPr>
            <a:lvl4pPr marL="0" marR="0" lvl="3" indent="0" algn="r" rtl="0">
              <a:spcBef>
                <a:spcPts val="0"/>
              </a:spcBef>
              <a:buNone/>
              <a:defRPr sz="2400" b="0" i="0" u="none" strike="noStrike" cap="none">
                <a:solidFill>
                  <a:srgbClr val="888888"/>
                </a:solidFill>
                <a:latin typeface="Arial"/>
                <a:ea typeface="Arial"/>
                <a:cs typeface="Arial"/>
                <a:sym typeface="Arial"/>
              </a:defRPr>
            </a:lvl4pPr>
            <a:lvl5pPr marL="0" marR="0" lvl="4" indent="0" algn="r" rtl="0">
              <a:spcBef>
                <a:spcPts val="0"/>
              </a:spcBef>
              <a:buNone/>
              <a:defRPr sz="2400" b="0" i="0" u="none" strike="noStrike" cap="none">
                <a:solidFill>
                  <a:srgbClr val="888888"/>
                </a:solidFill>
                <a:latin typeface="Arial"/>
                <a:ea typeface="Arial"/>
                <a:cs typeface="Arial"/>
                <a:sym typeface="Arial"/>
              </a:defRPr>
            </a:lvl5pPr>
            <a:lvl6pPr marL="0" marR="0" lvl="5" indent="0" algn="r" rtl="0">
              <a:spcBef>
                <a:spcPts val="0"/>
              </a:spcBef>
              <a:buNone/>
              <a:defRPr sz="2400" b="0" i="0" u="none" strike="noStrike" cap="none">
                <a:solidFill>
                  <a:srgbClr val="888888"/>
                </a:solidFill>
                <a:latin typeface="Arial"/>
                <a:ea typeface="Arial"/>
                <a:cs typeface="Arial"/>
                <a:sym typeface="Arial"/>
              </a:defRPr>
            </a:lvl6pPr>
            <a:lvl7pPr marL="0" marR="0" lvl="6" indent="0" algn="r" rtl="0">
              <a:spcBef>
                <a:spcPts val="0"/>
              </a:spcBef>
              <a:buNone/>
              <a:defRPr sz="2400" b="0" i="0" u="none" strike="noStrike" cap="none">
                <a:solidFill>
                  <a:srgbClr val="888888"/>
                </a:solidFill>
                <a:latin typeface="Arial"/>
                <a:ea typeface="Arial"/>
                <a:cs typeface="Arial"/>
                <a:sym typeface="Arial"/>
              </a:defRPr>
            </a:lvl7pPr>
            <a:lvl8pPr marL="0" marR="0" lvl="7" indent="0" algn="r" rtl="0">
              <a:spcBef>
                <a:spcPts val="0"/>
              </a:spcBef>
              <a:buNone/>
              <a:defRPr sz="2400" b="0" i="0" u="none" strike="noStrike" cap="none">
                <a:solidFill>
                  <a:srgbClr val="888888"/>
                </a:solidFill>
                <a:latin typeface="Arial"/>
                <a:ea typeface="Arial"/>
                <a:cs typeface="Arial"/>
                <a:sym typeface="Arial"/>
              </a:defRPr>
            </a:lvl8pPr>
            <a:lvl9pPr marL="0" marR="0" lvl="8" indent="0" algn="r" rtl="0">
              <a:spcBef>
                <a:spcPts val="0"/>
              </a:spcBef>
              <a:buNone/>
              <a:defRPr sz="2400" b="0" i="0" u="none" strike="noStrike" cap="none">
                <a:solidFill>
                  <a:srgbClr val="888888"/>
                </a:solidFill>
                <a:latin typeface="Arial"/>
                <a:ea typeface="Arial"/>
                <a:cs typeface="Arial"/>
                <a:sym typeface="Arial"/>
              </a:defRPr>
            </a:lvl9pPr>
          </a:lstStyle>
          <a:p>
            <a:fld id="{00000000-1234-1234-1234-123412341234}" type="slidenum">
              <a:rPr lang="ru-RU" smtClean="0"/>
              <a:pPr/>
              <a:t>‹#›</a:t>
            </a:fld>
            <a:endParaRPr lang="ru-RU"/>
          </a:p>
        </p:txBody>
      </p:sp>
      <p:pic>
        <p:nvPicPr>
          <p:cNvPr id="6" name="Google Shape;10;p52"/>
          <p:cNvPicPr preferRelativeResize="0"/>
          <p:nvPr userDrawn="1"/>
        </p:nvPicPr>
        <p:blipFill rotWithShape="1">
          <a:blip r:embed="rId12">
            <a:alphaModFix/>
          </a:blip>
          <a:srcRect/>
          <a:stretch/>
        </p:blipFill>
        <p:spPr>
          <a:xfrm>
            <a:off x="21618781" y="678533"/>
            <a:ext cx="2062852" cy="515712"/>
          </a:xfrm>
          <a:prstGeom prst="rect">
            <a:avLst/>
          </a:prstGeom>
          <a:noFill/>
          <a:ln>
            <a:noFill/>
          </a:ln>
        </p:spPr>
      </p:pic>
    </p:spTree>
    <p:extLst>
      <p:ext uri="{BB962C8B-B14F-4D97-AF65-F5344CB8AC3E}">
        <p14:creationId xmlns:p14="http://schemas.microsoft.com/office/powerpoint/2010/main" val="1973705245"/>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8" r:id="rId4"/>
    <p:sldLayoutId id="2147483669" r:id="rId5"/>
    <p:sldLayoutId id="2147483670" r:id="rId6"/>
    <p:sldLayoutId id="2147483671" r:id="rId7"/>
    <p:sldLayoutId id="2147483672"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6.png"/><Relationship Id="rId5" Type="http://schemas.openxmlformats.org/officeDocument/2006/relationships/image" Target="../media/image23.png"/><Relationship Id="rId4"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6.png"/><Relationship Id="rId5" Type="http://schemas.openxmlformats.org/officeDocument/2006/relationships/image" Target="../media/image24.jpg"/><Relationship Id="rId4"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body" idx="1"/>
          </p:nvPr>
        </p:nvSpPr>
        <p:spPr>
          <a:xfrm>
            <a:off x="4805998" y="3114869"/>
            <a:ext cx="9950446" cy="1141386"/>
          </a:xfrm>
          <a:prstGeom prst="rect">
            <a:avLst/>
          </a:prstGeom>
          <a:noFill/>
          <a:ln>
            <a:noFill/>
          </a:ln>
        </p:spPr>
        <p:txBody>
          <a:bodyPr spcFirstLastPara="1" wrap="square" lIns="182850" tIns="91400" rIns="182850" bIns="91400" anchor="t" anchorCtr="0">
            <a:normAutofit/>
          </a:bodyPr>
          <a:lstStyle/>
          <a:p>
            <a:pPr marL="0" indent="0">
              <a:spcBef>
                <a:spcPts val="0"/>
              </a:spcBef>
            </a:pPr>
            <a:r>
              <a:rPr lang="ru-RU" sz="6600" b="1"/>
              <a:t>КВИЗ</a:t>
            </a:r>
            <a:endParaRPr sz="6600" b="1"/>
          </a:p>
        </p:txBody>
      </p:sp>
      <p:pic>
        <p:nvPicPr>
          <p:cNvPr id="84" name="Google Shape;84;p1"/>
          <p:cNvPicPr preferRelativeResize="0"/>
          <p:nvPr/>
        </p:nvPicPr>
        <p:blipFill rotWithShape="1">
          <a:blip r:embed="rId3">
            <a:alphaModFix/>
          </a:blip>
          <a:srcRect/>
          <a:stretch/>
        </p:blipFill>
        <p:spPr>
          <a:xfrm>
            <a:off x="17136315" y="5611750"/>
            <a:ext cx="5943726" cy="8104252"/>
          </a:xfrm>
          <a:prstGeom prst="rect">
            <a:avLst/>
          </a:prstGeom>
          <a:noFill/>
          <a:ln>
            <a:noFill/>
          </a:ln>
        </p:spPr>
      </p:pic>
      <p:pic>
        <p:nvPicPr>
          <p:cNvPr id="85" name="Google Shape;85;p1"/>
          <p:cNvPicPr preferRelativeResize="0"/>
          <p:nvPr/>
        </p:nvPicPr>
        <p:blipFill rotWithShape="1">
          <a:blip r:embed="rId4">
            <a:alphaModFix/>
          </a:blip>
          <a:srcRect/>
          <a:stretch/>
        </p:blipFill>
        <p:spPr>
          <a:xfrm>
            <a:off x="22505864" y="5308600"/>
            <a:ext cx="787400" cy="1981200"/>
          </a:xfrm>
          <a:prstGeom prst="rect">
            <a:avLst/>
          </a:prstGeom>
          <a:noFill/>
          <a:ln>
            <a:noFill/>
          </a:ln>
        </p:spPr>
      </p:pic>
      <p:pic>
        <p:nvPicPr>
          <p:cNvPr id="86" name="Google Shape;86;p1"/>
          <p:cNvPicPr preferRelativeResize="0"/>
          <p:nvPr/>
        </p:nvPicPr>
        <p:blipFill rotWithShape="1">
          <a:blip r:embed="rId5">
            <a:alphaModFix/>
          </a:blip>
          <a:srcRect/>
          <a:stretch/>
        </p:blipFill>
        <p:spPr>
          <a:xfrm>
            <a:off x="15151739" y="3200400"/>
            <a:ext cx="2945254" cy="3098800"/>
          </a:xfrm>
          <a:prstGeom prst="rect">
            <a:avLst/>
          </a:prstGeom>
          <a:noFill/>
          <a:ln>
            <a:noFill/>
          </a:ln>
        </p:spPr>
      </p:pic>
      <p:grpSp>
        <p:nvGrpSpPr>
          <p:cNvPr id="87" name="Google Shape;87;p1"/>
          <p:cNvGrpSpPr/>
          <p:nvPr/>
        </p:nvGrpSpPr>
        <p:grpSpPr>
          <a:xfrm>
            <a:off x="2133246" y="1565858"/>
            <a:ext cx="14789846" cy="8091784"/>
            <a:chOff x="5225354" y="3366923"/>
            <a:chExt cx="13062646" cy="7146803"/>
          </a:xfrm>
        </p:grpSpPr>
        <p:sp>
          <p:nvSpPr>
            <p:cNvPr id="88" name="Google Shape;88;p1"/>
            <p:cNvSpPr txBox="1"/>
            <p:nvPr/>
          </p:nvSpPr>
          <p:spPr>
            <a:xfrm>
              <a:off x="6095999" y="6568301"/>
              <a:ext cx="12192001" cy="489264"/>
            </a:xfrm>
            <a:prstGeom prst="rect">
              <a:avLst/>
            </a:prstGeom>
            <a:noFill/>
            <a:ln>
              <a:noFill/>
            </a:ln>
          </p:spPr>
          <p:txBody>
            <a:bodyPr spcFirstLastPara="1" wrap="square" lIns="91426" tIns="45700" rIns="91426" bIns="45700" anchor="t" anchorCtr="0">
              <a:spAutoFit/>
            </a:bodyPr>
            <a:lstStyle/>
            <a:p>
              <a:pPr defTabSz="1828800" hangingPunct="1">
                <a:buClr>
                  <a:srgbClr val="000000"/>
                </a:buClr>
                <a:buSzPts val="3000"/>
              </a:pPr>
              <a:endParaRPr/>
            </a:p>
          </p:txBody>
        </p:sp>
        <p:sp>
          <p:nvSpPr>
            <p:cNvPr id="89" name="Google Shape;89;p1"/>
            <p:cNvSpPr txBox="1"/>
            <p:nvPr/>
          </p:nvSpPr>
          <p:spPr>
            <a:xfrm>
              <a:off x="6095999" y="6568301"/>
              <a:ext cx="12192001" cy="489264"/>
            </a:xfrm>
            <a:prstGeom prst="rect">
              <a:avLst/>
            </a:prstGeom>
            <a:noFill/>
            <a:ln>
              <a:noFill/>
            </a:ln>
          </p:spPr>
          <p:txBody>
            <a:bodyPr spcFirstLastPara="1" wrap="square" lIns="91426" tIns="45700" rIns="91426" bIns="45700" anchor="t" anchorCtr="0">
              <a:spAutoFit/>
            </a:bodyPr>
            <a:lstStyle/>
            <a:p>
              <a:pPr defTabSz="1828800" hangingPunct="1">
                <a:buClr>
                  <a:srgbClr val="000000"/>
                </a:buClr>
                <a:buSzPts val="3000"/>
              </a:pPr>
              <a:endParaRPr/>
            </a:p>
          </p:txBody>
        </p:sp>
        <p:sp>
          <p:nvSpPr>
            <p:cNvPr id="90" name="Google Shape;90;p1"/>
            <p:cNvSpPr/>
            <p:nvPr/>
          </p:nvSpPr>
          <p:spPr>
            <a:xfrm rot="-176598">
              <a:off x="5550137" y="5639624"/>
              <a:ext cx="6871070" cy="2735922"/>
            </a:xfrm>
            <a:prstGeom prst="rect">
              <a:avLst/>
            </a:prstGeom>
            <a:solidFill>
              <a:srgbClr val="E6215A"/>
            </a:solidFill>
            <a:ln>
              <a:noFill/>
            </a:ln>
          </p:spPr>
          <p:txBody>
            <a:bodyPr spcFirstLastPara="1" wrap="square" lIns="243800" tIns="243800" rIns="243800" bIns="243800" anchor="ctr" anchorCtr="0">
              <a:noAutofit/>
            </a:bodyPr>
            <a:lstStyle/>
            <a:p>
              <a:pPr algn="l" defTabSz="1828800" hangingPunct="1">
                <a:buClr>
                  <a:srgbClr val="000000"/>
                </a:buClr>
                <a:buSzPts val="8000"/>
              </a:pPr>
              <a:endParaRPr sz="8000"/>
            </a:p>
          </p:txBody>
        </p:sp>
        <p:sp>
          <p:nvSpPr>
            <p:cNvPr id="91" name="Google Shape;91;p1"/>
            <p:cNvSpPr/>
            <p:nvPr/>
          </p:nvSpPr>
          <p:spPr>
            <a:xfrm>
              <a:off x="5225354" y="7876284"/>
              <a:ext cx="10225662" cy="263744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
          <p:nvSpPr>
            <p:cNvPr id="92" name="Google Shape;92;p1"/>
            <p:cNvSpPr txBox="1"/>
            <p:nvPr/>
          </p:nvSpPr>
          <p:spPr>
            <a:xfrm rot="-176610">
              <a:off x="5999018" y="5819447"/>
              <a:ext cx="7099622" cy="2036493"/>
            </a:xfrm>
            <a:prstGeom prst="rect">
              <a:avLst/>
            </a:prstGeom>
            <a:noFill/>
            <a:ln>
              <a:noFill/>
            </a:ln>
          </p:spPr>
          <p:txBody>
            <a:bodyPr spcFirstLastPara="1" wrap="square" lIns="243800" tIns="243800" rIns="243800" bIns="243800" anchor="ctr" anchorCtr="0">
              <a:noAutofit/>
            </a:bodyPr>
            <a:lstStyle/>
            <a:p>
              <a:pPr algn="l" defTabSz="1828800" hangingPunct="1">
                <a:buClr>
                  <a:srgbClr val="FFFFFF"/>
                </a:buClr>
                <a:buSzPts val="11100"/>
              </a:pPr>
              <a:r>
                <a:rPr lang="ru-RU" sz="11100">
                  <a:solidFill>
                    <a:srgbClr val="FFFFFF"/>
                  </a:solidFill>
                  <a:latin typeface="Arial Black"/>
                  <a:ea typeface="Arial Black"/>
                  <a:cs typeface="Arial Black"/>
                  <a:sym typeface="Arial Black"/>
                </a:rPr>
                <a:t>Первые</a:t>
              </a:r>
              <a:endParaRPr sz="11100">
                <a:solidFill>
                  <a:srgbClr val="FFFFFF"/>
                </a:solidFill>
                <a:latin typeface="Arial Black"/>
                <a:ea typeface="Arial Black"/>
                <a:cs typeface="Arial Black"/>
                <a:sym typeface="Arial Black"/>
              </a:endParaRPr>
            </a:p>
          </p:txBody>
        </p:sp>
        <p:sp>
          <p:nvSpPr>
            <p:cNvPr id="93" name="Google Shape;93;p1"/>
            <p:cNvSpPr txBox="1"/>
            <p:nvPr/>
          </p:nvSpPr>
          <p:spPr>
            <a:xfrm>
              <a:off x="5632153" y="8322236"/>
              <a:ext cx="9818863" cy="2036494"/>
            </a:xfrm>
            <a:prstGeom prst="rect">
              <a:avLst/>
            </a:prstGeom>
            <a:noFill/>
            <a:ln>
              <a:noFill/>
            </a:ln>
          </p:spPr>
          <p:txBody>
            <a:bodyPr spcFirstLastPara="1" wrap="square" lIns="243800" tIns="243800" rIns="243800" bIns="243800" anchor="ctr" anchorCtr="0">
              <a:noAutofit/>
            </a:bodyPr>
            <a:lstStyle/>
            <a:p>
              <a:pPr algn="l" defTabSz="1828800" hangingPunct="1">
                <a:buClr>
                  <a:srgbClr val="FFFFFF"/>
                </a:buClr>
                <a:buSzPts val="16000"/>
              </a:pPr>
              <a:r>
                <a:rPr lang="ru-RU" sz="16000" dirty="0">
                  <a:solidFill>
                    <a:srgbClr val="FFFFFF"/>
                  </a:solidFill>
                  <a:latin typeface="Arial Black"/>
                  <a:ea typeface="Arial Black"/>
                  <a:cs typeface="Arial Black"/>
                  <a:sym typeface="Arial Black"/>
                </a:rPr>
                <a:t>ДЕНЬГИ</a:t>
              </a:r>
              <a:endParaRPr sz="16000" dirty="0">
                <a:solidFill>
                  <a:srgbClr val="FFFFFF"/>
                </a:solidFill>
                <a:latin typeface="Arial Black"/>
                <a:ea typeface="Arial Black"/>
                <a:cs typeface="Arial Black"/>
                <a:sym typeface="Arial Black"/>
              </a:endParaRPr>
            </a:p>
          </p:txBody>
        </p:sp>
        <p:pic>
          <p:nvPicPr>
            <p:cNvPr id="94" name="Google Shape;94;p1"/>
            <p:cNvPicPr preferRelativeResize="0"/>
            <p:nvPr/>
          </p:nvPicPr>
          <p:blipFill rotWithShape="1">
            <a:blip r:embed="rId6">
              <a:alphaModFix/>
            </a:blip>
            <a:srcRect/>
            <a:stretch/>
          </p:blipFill>
          <p:spPr>
            <a:xfrm rot="-879989">
              <a:off x="12873541" y="5383275"/>
              <a:ext cx="2899725" cy="1772054"/>
            </a:xfrm>
            <a:prstGeom prst="rect">
              <a:avLst/>
            </a:prstGeom>
            <a:noFill/>
            <a:ln>
              <a:noFill/>
            </a:ln>
          </p:spPr>
        </p:pic>
        <p:pic>
          <p:nvPicPr>
            <p:cNvPr id="95" name="Google Shape;95;p1"/>
            <p:cNvPicPr preferRelativeResize="0"/>
            <p:nvPr/>
          </p:nvPicPr>
          <p:blipFill rotWithShape="1">
            <a:blip r:embed="rId7">
              <a:alphaModFix/>
              <a:duotone>
                <a:schemeClr val="accent3">
                  <a:shade val="45000"/>
                  <a:satMod val="135000"/>
                </a:schemeClr>
                <a:prstClr val="white"/>
              </a:duotone>
            </a:blip>
            <a:srcRect/>
            <a:stretch/>
          </p:blipFill>
          <p:spPr>
            <a:xfrm rot="950093">
              <a:off x="10495809" y="3366923"/>
              <a:ext cx="2968737" cy="1814228"/>
            </a:xfrm>
            <a:prstGeom prst="rect">
              <a:avLst/>
            </a:prstGeom>
            <a:noFill/>
            <a:ln>
              <a:noFill/>
            </a:ln>
          </p:spPr>
        </p:pic>
      </p:grpSp>
    </p:spTree>
    <p:extLst>
      <p:ext uri="{BB962C8B-B14F-4D97-AF65-F5344CB8AC3E}">
        <p14:creationId xmlns:p14="http://schemas.microsoft.com/office/powerpoint/2010/main" val="2669713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p:nvPr/>
        </p:nvSpPr>
        <p:spPr>
          <a:xfrm rot="516">
            <a:off x="5338331" y="10811995"/>
            <a:ext cx="13232730" cy="1412962"/>
          </a:xfrm>
          <a:prstGeom prst="rect">
            <a:avLst/>
          </a:prstGeom>
          <a:noFill/>
          <a:ln>
            <a:noFill/>
          </a:ln>
        </p:spPr>
        <p:txBody>
          <a:bodyPr spcFirstLastPara="1" wrap="square" lIns="243800" tIns="243800" rIns="243800" bIns="243800" anchor="ctr" anchorCtr="0">
            <a:noAutofit/>
          </a:bodyPr>
          <a:lstStyle/>
          <a:p>
            <a:pPr algn="l" defTabSz="1828800" hangingPunct="1">
              <a:buClr>
                <a:srgbClr val="E6215A"/>
              </a:buClr>
              <a:buSzPts val="4800"/>
            </a:pPr>
            <a:r>
              <a:rPr lang="ru-RU" sz="4800">
                <a:solidFill>
                  <a:srgbClr val="E6215A"/>
                </a:solidFill>
                <a:latin typeface="Arial"/>
                <a:cs typeface="Arial"/>
                <a:sym typeface="Arial"/>
              </a:rPr>
              <a:t>Ответ: водитель (шофер)</a:t>
            </a:r>
            <a:endParaRPr sz="4800" b="0">
              <a:solidFill>
                <a:srgbClr val="E6215A"/>
              </a:solidFill>
              <a:latin typeface="Arial"/>
              <a:cs typeface="Arial"/>
              <a:sym typeface="Arial"/>
            </a:endParaRPr>
          </a:p>
        </p:txBody>
      </p:sp>
      <p:sp>
        <p:nvSpPr>
          <p:cNvPr id="207" name="Google Shape;207;p11"/>
          <p:cNvSpPr txBox="1"/>
          <p:nvPr/>
        </p:nvSpPr>
        <p:spPr>
          <a:xfrm rot="516">
            <a:off x="1441370" y="4371661"/>
            <a:ext cx="22092068" cy="4750614"/>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a:latin typeface="Arial"/>
                <a:cs typeface="Arial"/>
                <a:sym typeface="Arial"/>
              </a:rPr>
              <a:t>Законодательство России регулирует условия работы молодых ребят в возрасте от 14 до 18 лет. Например, работодателям нельзя привлекать подростков к работе с вредными условиями труда, на подземные работы – в шахты, работу вахтовым методом. Также подросткам запрещено предлагать работу ИМ, ведь у них нет соответствующего документа. </a:t>
            </a:r>
            <a:br>
              <a:rPr lang="ru-RU" sz="4800" b="0">
                <a:latin typeface="Arial"/>
                <a:cs typeface="Arial"/>
                <a:sym typeface="Arial"/>
              </a:rPr>
            </a:br>
            <a:r>
              <a:rPr lang="ru-RU" sz="4800" b="0">
                <a:latin typeface="Arial"/>
                <a:cs typeface="Arial"/>
                <a:sym typeface="Arial"/>
              </a:rPr>
              <a:t>Кто такой ОН? </a:t>
            </a:r>
            <a:endParaRPr sz="4800" b="0">
              <a:latin typeface="Arial"/>
              <a:cs typeface="Arial"/>
              <a:sym typeface="Arial"/>
            </a:endParaRPr>
          </a:p>
        </p:txBody>
      </p:sp>
      <p:sp>
        <p:nvSpPr>
          <p:cNvPr id="8"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a:solidFill>
                  <a:srgbClr val="009657"/>
                </a:solidFill>
                <a:latin typeface="Ultra"/>
                <a:ea typeface="Ultra"/>
                <a:cs typeface="Ultra"/>
                <a:sym typeface="Ultra"/>
              </a:rPr>
              <a:t>Вопрос 1</a:t>
            </a:r>
            <a:endParaRPr lang="ru-RU" sz="8534" b="1" dirty="0">
              <a:solidFill>
                <a:srgbClr val="009657"/>
              </a:solidFill>
              <a:latin typeface="Ultra"/>
              <a:ea typeface="Ultra"/>
              <a:cs typeface="Ultra"/>
              <a:sym typeface="Ultra"/>
            </a:endParaRPr>
          </a:p>
        </p:txBody>
      </p:sp>
      <p:sp>
        <p:nvSpPr>
          <p:cNvPr id="9"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Tree>
    <p:extLst>
      <p:ext uri="{BB962C8B-B14F-4D97-AF65-F5344CB8AC3E}">
        <p14:creationId xmlns:p14="http://schemas.microsoft.com/office/powerpoint/2010/main" val="396434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6" name="Google Shape;216;p12"/>
          <p:cNvSpPr txBox="1"/>
          <p:nvPr/>
        </p:nvSpPr>
        <p:spPr>
          <a:xfrm rot="516">
            <a:off x="1440615" y="4346145"/>
            <a:ext cx="20555690" cy="3571962"/>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a:latin typeface="Arial"/>
                <a:cs typeface="Arial"/>
                <a:sym typeface="Arial"/>
              </a:rPr>
              <a:t>Название этой профессии образовано от латинского слова “бегать, быстро передвигаться”. Одним из самых известных представителей этой профессии является древний грек Фидиппид, который быстрее всех сообщил афинянам о победе. Что это за профессия, если известно, что это одна из самых востребованных первых профессий у молодёжи?</a:t>
            </a:r>
            <a:endParaRPr sz="4800" b="0">
              <a:latin typeface="Arial"/>
              <a:cs typeface="Arial"/>
              <a:sym typeface="Arial"/>
            </a:endParaRPr>
          </a:p>
        </p:txBody>
      </p:sp>
      <p:sp>
        <p:nvSpPr>
          <p:cNvPr id="217" name="Google Shape;217;p12"/>
          <p:cNvSpPr txBox="1"/>
          <p:nvPr/>
        </p:nvSpPr>
        <p:spPr>
          <a:xfrm rot="516">
            <a:off x="5338331" y="10811995"/>
            <a:ext cx="13232730" cy="1412962"/>
          </a:xfrm>
          <a:prstGeom prst="rect">
            <a:avLst/>
          </a:prstGeom>
          <a:noFill/>
          <a:ln>
            <a:noFill/>
          </a:ln>
        </p:spPr>
        <p:txBody>
          <a:bodyPr spcFirstLastPara="1" wrap="square" lIns="243800" tIns="243800" rIns="243800" bIns="243800" anchor="ctr" anchorCtr="0">
            <a:noAutofit/>
          </a:bodyPr>
          <a:lstStyle/>
          <a:p>
            <a:pPr algn="l" defTabSz="1828800" hangingPunct="1">
              <a:buClr>
                <a:srgbClr val="E6215A"/>
              </a:buClr>
              <a:buSzPts val="4800"/>
            </a:pPr>
            <a:r>
              <a:rPr lang="ru-RU" sz="4800">
                <a:solidFill>
                  <a:srgbClr val="E6215A"/>
                </a:solidFill>
                <a:latin typeface="Arial"/>
                <a:cs typeface="Arial"/>
                <a:sym typeface="Arial"/>
              </a:rPr>
              <a:t>Ответ: курьер</a:t>
            </a:r>
            <a:endParaRPr sz="4800" b="0">
              <a:solidFill>
                <a:srgbClr val="E6215A"/>
              </a:solidFill>
              <a:latin typeface="Arial"/>
              <a:cs typeface="Arial"/>
              <a:sym typeface="Arial"/>
            </a:endParaRPr>
          </a:p>
        </p:txBody>
      </p:sp>
      <p:sp>
        <p:nvSpPr>
          <p:cNvPr id="8"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2</a:t>
            </a:r>
          </a:p>
        </p:txBody>
      </p:sp>
      <p:sp>
        <p:nvSpPr>
          <p:cNvPr id="9"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Tree>
    <p:extLst>
      <p:ext uri="{BB962C8B-B14F-4D97-AF65-F5344CB8AC3E}">
        <p14:creationId xmlns:p14="http://schemas.microsoft.com/office/powerpoint/2010/main" val="38159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4" name="Google Shape;224;p13"/>
          <p:cNvSpPr txBox="1"/>
          <p:nvPr/>
        </p:nvSpPr>
        <p:spPr>
          <a:xfrm rot="516">
            <a:off x="1440747" y="4166802"/>
            <a:ext cx="22092778" cy="4280524"/>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a:latin typeface="Arial"/>
                <a:cs typeface="Arial"/>
                <a:sym typeface="Arial"/>
              </a:rPr>
              <a:t>Эта профессия появилась только в XIX веке. Первоначально, чтобы получить конечный продукт, нужно было стоять неподвижно и ждать около 10 минут. А сейчас можно получить результат за несколько секунд и подручными средствами и вне зависимости от возраста. Назовите эту профессию. </a:t>
            </a:r>
            <a:endParaRPr sz="4800" b="0">
              <a:latin typeface="Arial"/>
              <a:cs typeface="Arial"/>
              <a:sym typeface="Arial"/>
            </a:endParaRPr>
          </a:p>
        </p:txBody>
      </p:sp>
      <p:sp>
        <p:nvSpPr>
          <p:cNvPr id="227" name="Google Shape;227;p13"/>
          <p:cNvSpPr txBox="1"/>
          <p:nvPr/>
        </p:nvSpPr>
        <p:spPr>
          <a:xfrm rot="516">
            <a:off x="5338331" y="10811995"/>
            <a:ext cx="13232730" cy="1412962"/>
          </a:xfrm>
          <a:prstGeom prst="rect">
            <a:avLst/>
          </a:prstGeom>
          <a:noFill/>
          <a:ln>
            <a:noFill/>
          </a:ln>
        </p:spPr>
        <p:txBody>
          <a:bodyPr spcFirstLastPara="1" wrap="square" lIns="243800" tIns="243800" rIns="243800" bIns="243800" anchor="ctr" anchorCtr="0">
            <a:noAutofit/>
          </a:bodyPr>
          <a:lstStyle/>
          <a:p>
            <a:pPr algn="l" defTabSz="1828800" hangingPunct="1">
              <a:buClr>
                <a:srgbClr val="E6215A"/>
              </a:buClr>
              <a:buSzPts val="4800"/>
            </a:pPr>
            <a:r>
              <a:rPr lang="ru-RU" sz="4800">
                <a:solidFill>
                  <a:srgbClr val="E6215A"/>
                </a:solidFill>
                <a:latin typeface="Arial"/>
                <a:cs typeface="Arial"/>
                <a:sym typeface="Arial"/>
              </a:rPr>
              <a:t>Ответ: фотограф</a:t>
            </a:r>
            <a:endParaRPr sz="4800" b="0">
              <a:solidFill>
                <a:srgbClr val="E6215A"/>
              </a:solidFill>
              <a:latin typeface="Arial"/>
              <a:cs typeface="Arial"/>
              <a:sym typeface="Arial"/>
            </a:endParaRPr>
          </a:p>
        </p:txBody>
      </p:sp>
      <p:sp>
        <p:nvSpPr>
          <p:cNvPr id="8"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3</a:t>
            </a:r>
          </a:p>
        </p:txBody>
      </p:sp>
      <p:sp>
        <p:nvSpPr>
          <p:cNvPr id="9"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Tree>
    <p:extLst>
      <p:ext uri="{BB962C8B-B14F-4D97-AF65-F5344CB8AC3E}">
        <p14:creationId xmlns:p14="http://schemas.microsoft.com/office/powerpoint/2010/main" val="81010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6" name="Google Shape;236;p14"/>
          <p:cNvSpPr txBox="1"/>
          <p:nvPr/>
        </p:nvSpPr>
        <p:spPr>
          <a:xfrm rot="516">
            <a:off x="1440636" y="4344603"/>
            <a:ext cx="22079224" cy="4016542"/>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a:latin typeface="Arial"/>
                <a:cs typeface="Arial"/>
                <a:sym typeface="Arial"/>
              </a:rPr>
              <a:t>Блогер Артемий Лебедев сравнивал эту работу с садоводством и так говорил о сложностях этой профессии: каждый день нужно сажать новые цветы, подрезать ветки у кустов, пропалывать сорняки, чтобы в результате сад или парк был прекрасным. Чтобы людям хотелось туда приходить и проводить там время. Самому юному представителю этой профессии в России всего 3 года. Что это за профессия? </a:t>
            </a:r>
            <a:endParaRPr sz="4800" b="0">
              <a:latin typeface="Arial"/>
              <a:cs typeface="Arial"/>
              <a:sym typeface="Arial"/>
            </a:endParaRPr>
          </a:p>
        </p:txBody>
      </p:sp>
      <p:sp>
        <p:nvSpPr>
          <p:cNvPr id="237" name="Google Shape;237;p14"/>
          <p:cNvSpPr txBox="1"/>
          <p:nvPr/>
        </p:nvSpPr>
        <p:spPr>
          <a:xfrm rot="516">
            <a:off x="5338331" y="10811995"/>
            <a:ext cx="13232730" cy="1412962"/>
          </a:xfrm>
          <a:prstGeom prst="rect">
            <a:avLst/>
          </a:prstGeom>
          <a:noFill/>
          <a:ln>
            <a:noFill/>
          </a:ln>
        </p:spPr>
        <p:txBody>
          <a:bodyPr spcFirstLastPara="1" wrap="square" lIns="243800" tIns="243800" rIns="243800" bIns="243800" anchor="ctr" anchorCtr="0">
            <a:noAutofit/>
          </a:bodyPr>
          <a:lstStyle/>
          <a:p>
            <a:pPr algn="l" defTabSz="1828800" hangingPunct="1">
              <a:buClr>
                <a:srgbClr val="E6215A"/>
              </a:buClr>
              <a:buSzPts val="4800"/>
            </a:pPr>
            <a:r>
              <a:rPr lang="ru-RU" sz="4800">
                <a:solidFill>
                  <a:srgbClr val="E6215A"/>
                </a:solidFill>
                <a:latin typeface="Arial"/>
                <a:cs typeface="Arial"/>
                <a:sym typeface="Arial"/>
              </a:rPr>
              <a:t>Ответ: блогер</a:t>
            </a:r>
            <a:endParaRPr sz="4800" b="0">
              <a:solidFill>
                <a:srgbClr val="E6215A"/>
              </a:solidFill>
              <a:latin typeface="Arial"/>
              <a:cs typeface="Arial"/>
              <a:sym typeface="Arial"/>
            </a:endParaRPr>
          </a:p>
        </p:txBody>
      </p:sp>
      <p:sp>
        <p:nvSpPr>
          <p:cNvPr id="8"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4</a:t>
            </a:r>
          </a:p>
        </p:txBody>
      </p:sp>
      <p:sp>
        <p:nvSpPr>
          <p:cNvPr id="9"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Tree>
    <p:extLst>
      <p:ext uri="{BB962C8B-B14F-4D97-AF65-F5344CB8AC3E}">
        <p14:creationId xmlns:p14="http://schemas.microsoft.com/office/powerpoint/2010/main" val="350018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6" name="Google Shape;246;p15"/>
          <p:cNvSpPr txBox="1"/>
          <p:nvPr/>
        </p:nvSpPr>
        <p:spPr>
          <a:xfrm rot="516">
            <a:off x="1440670" y="4344601"/>
            <a:ext cx="22079224" cy="3558410"/>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a:latin typeface="Arial"/>
                <a:cs typeface="Arial"/>
                <a:sym typeface="Arial"/>
              </a:rPr>
              <a:t>Именно ИМ по профессии был Герасим из произведения И.С. Тургенева “Муму”, а могут быть и подростки. Другие ОНИ придумала Мэри Андерсон, когда наблюдала, как машинист в непогоду открывает своё окно и пытается улучшить видимость подручными средствами. Назовите ИХ.</a:t>
            </a:r>
            <a:endParaRPr sz="1400" b="0">
              <a:latin typeface="Arial"/>
              <a:cs typeface="Arial"/>
              <a:sym typeface="Arial"/>
            </a:endParaRPr>
          </a:p>
        </p:txBody>
      </p:sp>
      <p:sp>
        <p:nvSpPr>
          <p:cNvPr id="247" name="Google Shape;247;p15"/>
          <p:cNvSpPr txBox="1"/>
          <p:nvPr/>
        </p:nvSpPr>
        <p:spPr>
          <a:xfrm rot="516">
            <a:off x="5338331" y="10811995"/>
            <a:ext cx="13232730" cy="1412962"/>
          </a:xfrm>
          <a:prstGeom prst="rect">
            <a:avLst/>
          </a:prstGeom>
          <a:noFill/>
          <a:ln>
            <a:noFill/>
          </a:ln>
        </p:spPr>
        <p:txBody>
          <a:bodyPr spcFirstLastPara="1" wrap="square" lIns="243800" tIns="243800" rIns="243800" bIns="243800" anchor="ctr" anchorCtr="0">
            <a:noAutofit/>
          </a:bodyPr>
          <a:lstStyle/>
          <a:p>
            <a:pPr algn="l" defTabSz="1828800" hangingPunct="1">
              <a:buClr>
                <a:srgbClr val="E6215A"/>
              </a:buClr>
              <a:buSzPts val="4800"/>
            </a:pPr>
            <a:r>
              <a:rPr lang="ru-RU" sz="4800">
                <a:solidFill>
                  <a:srgbClr val="E6215A"/>
                </a:solidFill>
                <a:latin typeface="Arial"/>
                <a:cs typeface="Arial"/>
                <a:sym typeface="Arial"/>
              </a:rPr>
              <a:t>Ответ: дворники</a:t>
            </a:r>
            <a:endParaRPr sz="4800" b="0">
              <a:solidFill>
                <a:srgbClr val="E6215A"/>
              </a:solidFill>
              <a:latin typeface="Arial"/>
              <a:cs typeface="Arial"/>
              <a:sym typeface="Arial"/>
            </a:endParaRPr>
          </a:p>
        </p:txBody>
      </p:sp>
      <p:sp>
        <p:nvSpPr>
          <p:cNvPr id="8"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5</a:t>
            </a:r>
          </a:p>
        </p:txBody>
      </p:sp>
      <p:sp>
        <p:nvSpPr>
          <p:cNvPr id="9"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Tree>
    <p:extLst>
      <p:ext uri="{BB962C8B-B14F-4D97-AF65-F5344CB8AC3E}">
        <p14:creationId xmlns:p14="http://schemas.microsoft.com/office/powerpoint/2010/main" val="157835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a:p>
        </p:txBody>
      </p:sp>
      <p:sp>
        <p:nvSpPr>
          <p:cNvPr id="3" name="Заголовок 2"/>
          <p:cNvSpPr>
            <a:spLocks noGrp="1"/>
          </p:cNvSpPr>
          <p:nvPr>
            <p:ph type="title"/>
          </p:nvPr>
        </p:nvSpPr>
        <p:spPr/>
        <p:txBody>
          <a:bodyPr/>
          <a:lstStyle/>
          <a:p>
            <a:r>
              <a:rPr lang="ru-RU" dirty="0" smtClean="0"/>
              <a:t>Раунд 2</a:t>
            </a:r>
            <a:endParaRPr lang="ru-RU" dirty="0"/>
          </a:p>
        </p:txBody>
      </p:sp>
      <p:sp>
        <p:nvSpPr>
          <p:cNvPr id="4" name="Текст 3"/>
          <p:cNvSpPr>
            <a:spLocks noGrp="1"/>
          </p:cNvSpPr>
          <p:nvPr>
            <p:ph type="body" idx="2"/>
          </p:nvPr>
        </p:nvSpPr>
        <p:spPr/>
        <p:txBody>
          <a:bodyPr/>
          <a:lstStyle/>
          <a:p>
            <a:endParaRPr lang="ru-RU"/>
          </a:p>
        </p:txBody>
      </p:sp>
      <p:pic>
        <p:nvPicPr>
          <p:cNvPr id="5" name="Google Shape;175;p3"/>
          <p:cNvPicPr preferRelativeResize="0"/>
          <p:nvPr/>
        </p:nvPicPr>
        <p:blipFill rotWithShape="1">
          <a:blip r:embed="rId2">
            <a:alphaModFix/>
          </a:blip>
          <a:srcRect b="41891"/>
          <a:stretch/>
        </p:blipFill>
        <p:spPr>
          <a:xfrm>
            <a:off x="14839952" y="3908806"/>
            <a:ext cx="8060416" cy="8589584"/>
          </a:xfrm>
          <a:prstGeom prst="rect">
            <a:avLst/>
          </a:prstGeom>
          <a:noFill/>
          <a:ln>
            <a:noFill/>
          </a:ln>
        </p:spPr>
      </p:pic>
      <p:pic>
        <p:nvPicPr>
          <p:cNvPr id="6" name="Google Shape;176;p3"/>
          <p:cNvPicPr preferRelativeResize="0"/>
          <p:nvPr/>
        </p:nvPicPr>
        <p:blipFill rotWithShape="1">
          <a:blip r:embed="rId3">
            <a:alphaModFix/>
          </a:blip>
          <a:srcRect/>
          <a:stretch/>
        </p:blipFill>
        <p:spPr>
          <a:xfrm>
            <a:off x="12909689" y="3908806"/>
            <a:ext cx="4399798" cy="3440444"/>
          </a:xfrm>
          <a:prstGeom prst="rect">
            <a:avLst/>
          </a:prstGeom>
          <a:noFill/>
          <a:ln>
            <a:noFill/>
          </a:ln>
        </p:spPr>
      </p:pic>
      <p:sp>
        <p:nvSpPr>
          <p:cNvPr id="8" name="Google Shape;129;p3"/>
          <p:cNvSpPr txBox="1">
            <a:spLocks/>
          </p:cNvSpPr>
          <p:nvPr/>
        </p:nvSpPr>
        <p:spPr>
          <a:xfrm>
            <a:off x="1277225" y="4229056"/>
            <a:ext cx="9463754" cy="6604000"/>
          </a:xfrm>
          <a:prstGeom prst="rect">
            <a:avLst/>
          </a:prstGeom>
          <a:noFill/>
          <a:ln>
            <a:noFill/>
          </a:ln>
        </p:spPr>
        <p:txBody>
          <a:bodyPr spcFirstLastPara="1" wrap="square" lIns="50800" tIns="50800" rIns="50800" bIns="50800" anchor="ctr"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defTabSz="1828800" hangingPunct="1">
              <a:lnSpc>
                <a:spcPct val="100000"/>
              </a:lnSpc>
              <a:spcBef>
                <a:spcPts val="0"/>
              </a:spcBef>
              <a:buClr>
                <a:srgbClr val="004F9E"/>
              </a:buClr>
              <a:buSzPts val="20000"/>
              <a:buNone/>
            </a:pPr>
            <a:r>
              <a:rPr lang="ru-RU" sz="16000" b="1" dirty="0">
                <a:solidFill>
                  <a:srgbClr val="009657"/>
                </a:solidFill>
                <a:latin typeface="Arial Black"/>
                <a:ea typeface="Arial Black"/>
                <a:cs typeface="Arial Black"/>
                <a:sym typeface="Arial Black"/>
              </a:rPr>
              <a:t>Первые траты</a:t>
            </a:r>
          </a:p>
        </p:txBody>
      </p:sp>
      <p:pic>
        <p:nvPicPr>
          <p:cNvPr id="9" name="Google Shape;253;p16"/>
          <p:cNvPicPr preferRelativeResize="0"/>
          <p:nvPr/>
        </p:nvPicPr>
        <p:blipFill rotWithShape="1">
          <a:blip r:embed="rId4">
            <a:alphaModFix/>
          </a:blip>
          <a:srcRect t="24043"/>
          <a:stretch/>
        </p:blipFill>
        <p:spPr>
          <a:xfrm rot="19574715">
            <a:off x="13805464" y="4131464"/>
            <a:ext cx="1817132" cy="2871512"/>
          </a:xfrm>
          <a:prstGeom prst="rect">
            <a:avLst/>
          </a:prstGeom>
          <a:noFill/>
          <a:ln>
            <a:noFill/>
          </a:ln>
        </p:spPr>
      </p:pic>
    </p:spTree>
    <p:extLst>
      <p:ext uri="{BB962C8B-B14F-4D97-AF65-F5344CB8AC3E}">
        <p14:creationId xmlns:p14="http://schemas.microsoft.com/office/powerpoint/2010/main" val="3641353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7"/>
          <p:cNvSpPr txBox="1">
            <a:spLocks noGrp="1"/>
          </p:cNvSpPr>
          <p:nvPr>
            <p:ph type="ctrTitle" idx="4294967295"/>
          </p:nvPr>
        </p:nvSpPr>
        <p:spPr>
          <a:xfrm rot="516">
            <a:off x="1441263" y="4321357"/>
            <a:ext cx="22078642" cy="4898854"/>
          </a:xfrm>
          <a:prstGeom prst="rect">
            <a:avLst/>
          </a:prstGeom>
          <a:noFill/>
          <a:ln>
            <a:noFill/>
          </a:ln>
        </p:spPr>
        <p:txBody>
          <a:bodyPr spcFirstLastPara="1" wrap="square" lIns="243800" tIns="243800" rIns="243800" bIns="243800" anchor="t" anchorCtr="0">
            <a:noAutofit/>
          </a:bodyPr>
          <a:lstStyle/>
          <a:p>
            <a:pPr>
              <a:lnSpc>
                <a:spcPct val="100000"/>
              </a:lnSpc>
              <a:buSzPts val="4800"/>
            </a:pPr>
            <a:r>
              <a:rPr lang="ru-RU" sz="4800">
                <a:latin typeface="Arial"/>
                <a:ea typeface="Arial"/>
                <a:cs typeface="Arial"/>
                <a:sym typeface="Arial"/>
              </a:rPr>
              <a:t>Все накопленные деньги одного маленького мальчика были потрачены на леденцы, засахаренные орешки и шоколад, но не для себя, а для лечения друга. Хотя первоначальная финансовая цель была совсем другая –  покупка собаки. Назовите этого друга одной из самых распространённых шведских фамилий, а также его место жительства. </a:t>
            </a:r>
            <a:endParaRPr sz="4800">
              <a:latin typeface="Arial"/>
              <a:ea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a:solidFill>
                  <a:srgbClr val="009657"/>
                </a:solidFill>
                <a:latin typeface="Ultra"/>
                <a:ea typeface="Ultra"/>
                <a:cs typeface="Ultra"/>
                <a:sym typeface="Ultra"/>
              </a:rPr>
              <a:t>Вопрос 1</a:t>
            </a:r>
            <a:endParaRPr lang="ru-RU" sz="8534" b="1" dirty="0">
              <a:solidFill>
                <a:srgbClr val="009657"/>
              </a:solidFill>
              <a:latin typeface="Ultra"/>
              <a:ea typeface="Ultra"/>
              <a:cs typeface="Ultra"/>
              <a:sym typeface="Ultra"/>
            </a:endParaRP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30" y="11395301"/>
            <a:ext cx="3856772" cy="717398"/>
          </a:xfrm>
          <a:prstGeom prst="rect">
            <a:avLst/>
          </a:prstGeom>
        </p:spPr>
      </p:pic>
    </p:spTree>
    <p:extLst>
      <p:ext uri="{BB962C8B-B14F-4D97-AF65-F5344CB8AC3E}">
        <p14:creationId xmlns:p14="http://schemas.microsoft.com/office/powerpoint/2010/main" val="205051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a:spLocks noGrp="1"/>
          </p:cNvSpPr>
          <p:nvPr>
            <p:ph type="ctrTitle" idx="4294967295"/>
          </p:nvPr>
        </p:nvSpPr>
        <p:spPr>
          <a:xfrm rot="516">
            <a:off x="1440594" y="4344537"/>
            <a:ext cx="22079312" cy="4255166"/>
          </a:xfrm>
          <a:prstGeom prst="rect">
            <a:avLst/>
          </a:prstGeom>
          <a:noFill/>
          <a:ln>
            <a:noFill/>
          </a:ln>
        </p:spPr>
        <p:txBody>
          <a:bodyPr spcFirstLastPara="1" wrap="square" lIns="243800" tIns="243800" rIns="243800" bIns="243800" anchor="t" anchorCtr="0">
            <a:noAutofit/>
          </a:bodyPr>
          <a:lstStyle/>
          <a:p>
            <a:pPr>
              <a:lnSpc>
                <a:spcPct val="100000"/>
              </a:lnSpc>
              <a:buSzPts val="4800"/>
            </a:pPr>
            <a:r>
              <a:rPr lang="ru-RU" sz="4800">
                <a:latin typeface="Arial"/>
                <a:ea typeface="Arial"/>
                <a:cs typeface="Arial"/>
                <a:sym typeface="Arial"/>
              </a:rPr>
              <a:t>Этот шотландец заработал первые деньги – 10 центов, работая чистильщиком обуви, а после сказочно разбогател на добыче золота, алмазов и нефти. Однако ни богатство, ни известность не помогли ему заполучить звезду на Аллее Славы в Голливуде – это удалось лишь его племяннику Дональду. Назовите фамилию любого из них.</a:t>
            </a:r>
            <a:endParaRPr sz="4800">
              <a:latin typeface="Arial"/>
              <a:ea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2</a:t>
            </a: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30" y="11395301"/>
            <a:ext cx="3856772" cy="717398"/>
          </a:xfrm>
          <a:prstGeom prst="rect">
            <a:avLst/>
          </a:prstGeom>
        </p:spPr>
      </p:pic>
    </p:spTree>
    <p:extLst>
      <p:ext uri="{BB962C8B-B14F-4D97-AF65-F5344CB8AC3E}">
        <p14:creationId xmlns:p14="http://schemas.microsoft.com/office/powerpoint/2010/main" val="87942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9"/>
          <p:cNvSpPr txBox="1">
            <a:spLocks noGrp="1"/>
          </p:cNvSpPr>
          <p:nvPr>
            <p:ph type="ctrTitle" idx="4294967295"/>
          </p:nvPr>
        </p:nvSpPr>
        <p:spPr>
          <a:xfrm rot="516">
            <a:off x="1440528" y="4344535"/>
            <a:ext cx="22079288" cy="5234874"/>
          </a:xfrm>
          <a:prstGeom prst="rect">
            <a:avLst/>
          </a:prstGeom>
          <a:noFill/>
          <a:ln>
            <a:noFill/>
          </a:ln>
        </p:spPr>
        <p:txBody>
          <a:bodyPr spcFirstLastPara="1" wrap="square" lIns="243800" tIns="243800" rIns="243800" bIns="243800" anchor="t" anchorCtr="0">
            <a:noAutofit/>
          </a:bodyPr>
          <a:lstStyle/>
          <a:p>
            <a:pPr>
              <a:lnSpc>
                <a:spcPct val="100000"/>
              </a:lnSpc>
              <a:buSzPts val="4800"/>
            </a:pPr>
            <a:r>
              <a:rPr lang="ru-RU" sz="4800">
                <a:latin typeface="Arial"/>
                <a:ea typeface="Arial"/>
                <a:cs typeface="Arial"/>
                <a:sym typeface="Arial"/>
              </a:rPr>
              <a:t>Первые деньги, доступ к которым этот мальчик получил только в 11 лет, он тут же инвестировал в своё образование - купил учебники, школьную форму и другие необходимые для учёбы приспособления. Ему также было разрешено привезти с собой в школу домашнее животное, а вот транспортные средства иметь при себе первокурсникам запрещалось. </a:t>
            </a:r>
            <a:br>
              <a:rPr lang="ru-RU" sz="4800">
                <a:latin typeface="Arial"/>
                <a:ea typeface="Arial"/>
                <a:cs typeface="Arial"/>
                <a:sym typeface="Arial"/>
              </a:rPr>
            </a:br>
            <a:r>
              <a:rPr lang="ru-RU" sz="4800">
                <a:latin typeface="Arial"/>
                <a:ea typeface="Arial"/>
                <a:cs typeface="Arial"/>
                <a:sym typeface="Arial"/>
              </a:rPr>
              <a:t>Где собирался учиться этот мальчик? </a:t>
            </a:r>
            <a:endParaRPr sz="4800">
              <a:latin typeface="Arial"/>
              <a:ea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3</a:t>
            </a: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30" y="11395301"/>
            <a:ext cx="3856772" cy="717398"/>
          </a:xfrm>
          <a:prstGeom prst="rect">
            <a:avLst/>
          </a:prstGeom>
        </p:spPr>
      </p:pic>
    </p:spTree>
    <p:extLst>
      <p:ext uri="{BB962C8B-B14F-4D97-AF65-F5344CB8AC3E}">
        <p14:creationId xmlns:p14="http://schemas.microsoft.com/office/powerpoint/2010/main" val="32132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0"/>
          <p:cNvSpPr txBox="1">
            <a:spLocks noGrp="1"/>
          </p:cNvSpPr>
          <p:nvPr>
            <p:ph type="ctrTitle" idx="4294967295"/>
          </p:nvPr>
        </p:nvSpPr>
        <p:spPr>
          <a:xfrm rot="516">
            <a:off x="1440579" y="4344530"/>
            <a:ext cx="22079322" cy="4342256"/>
          </a:xfrm>
          <a:prstGeom prst="rect">
            <a:avLst/>
          </a:prstGeom>
          <a:noFill/>
          <a:ln>
            <a:noFill/>
          </a:ln>
        </p:spPr>
        <p:txBody>
          <a:bodyPr spcFirstLastPara="1" wrap="square" lIns="243800" tIns="243800" rIns="243800" bIns="243800" anchor="t" anchorCtr="0">
            <a:noAutofit/>
          </a:bodyPr>
          <a:lstStyle/>
          <a:p>
            <a:pPr>
              <a:lnSpc>
                <a:spcPct val="100000"/>
              </a:lnSpc>
              <a:buSzPts val="4800"/>
            </a:pPr>
            <a:r>
              <a:rPr lang="ru-RU" sz="4800">
                <a:latin typeface="Arial"/>
                <a:ea typeface="Arial"/>
                <a:cs typeface="Arial"/>
                <a:sym typeface="Arial"/>
              </a:rPr>
              <a:t>А вот этот герой поступил необдуманно, и деньги от продажи азбуки решил потратить на развлечения. Вследствие своих опрометчивых решений он чуть было не попал в долговое рабство и даже угодил в лапы мошенников! Но одна мудрая старушка помогла ему и открыла дверь в светлое будущее. Скажите, как его зовут? </a:t>
            </a:r>
            <a:endParaRPr sz="4800">
              <a:latin typeface="Arial"/>
              <a:ea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4</a:t>
            </a: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30" y="11395301"/>
            <a:ext cx="3856772" cy="717398"/>
          </a:xfrm>
          <a:prstGeom prst="rect">
            <a:avLst/>
          </a:prstGeom>
        </p:spPr>
      </p:pic>
    </p:spTree>
    <p:extLst>
      <p:ext uri="{BB962C8B-B14F-4D97-AF65-F5344CB8AC3E}">
        <p14:creationId xmlns:p14="http://schemas.microsoft.com/office/powerpoint/2010/main" val="277053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txBox="1">
            <a:spLocks noGrp="1"/>
          </p:cNvSpPr>
          <p:nvPr>
            <p:ph type="title"/>
          </p:nvPr>
        </p:nvSpPr>
        <p:spPr>
          <a:xfrm>
            <a:off x="1676400" y="730251"/>
            <a:ext cx="21031200" cy="2651126"/>
          </a:xfrm>
          <a:prstGeom prst="rect">
            <a:avLst/>
          </a:prstGeom>
          <a:noFill/>
          <a:ln>
            <a:noFill/>
          </a:ln>
        </p:spPr>
        <p:txBody>
          <a:bodyPr spcFirstLastPara="1" wrap="square" lIns="182850" tIns="91400" rIns="182850" bIns="91400" anchor="ctr" anchorCtr="0">
            <a:normAutofit/>
          </a:bodyPr>
          <a:lstStyle/>
          <a:p>
            <a:pPr>
              <a:buSzPts val="3600"/>
            </a:pPr>
            <a:r>
              <a:rPr lang="ru-RU" sz="7200" dirty="0"/>
              <a:t>Ход игры</a:t>
            </a:r>
            <a:endParaRPr sz="7200" dirty="0"/>
          </a:p>
        </p:txBody>
      </p:sp>
      <p:sp>
        <p:nvSpPr>
          <p:cNvPr id="28" name="Google Shape;100;p2"/>
          <p:cNvSpPr txBox="1"/>
          <p:nvPr/>
        </p:nvSpPr>
        <p:spPr>
          <a:xfrm>
            <a:off x="352928" y="3871943"/>
            <a:ext cx="6779032" cy="2215991"/>
          </a:xfrm>
          <a:prstGeom prst="rect">
            <a:avLst/>
          </a:prstGeom>
          <a:noFill/>
          <a:ln>
            <a:noFill/>
          </a:ln>
        </p:spPr>
        <p:txBody>
          <a:bodyPr spcFirstLastPara="1" wrap="square" lIns="0" tIns="0" rIns="0" bIns="0" anchor="t" anchorCtr="0">
            <a:spAutoFit/>
          </a:bodyPr>
          <a:lstStyle/>
          <a:p>
            <a:pPr algn="r" defTabSz="1828800" hangingPunct="1">
              <a:buClr>
                <a:srgbClr val="000000"/>
              </a:buClr>
              <a:buSzPts val="4800"/>
            </a:pPr>
            <a:r>
              <a:rPr lang="ru-RU" sz="4800" b="0">
                <a:latin typeface="Arial"/>
                <a:cs typeface="Arial"/>
                <a:sym typeface="Arial"/>
              </a:rPr>
              <a:t>Вопросы на логику, чувство юмора и эрудицию! </a:t>
            </a:r>
            <a:endParaRPr sz="1400" b="0">
              <a:latin typeface="Arial"/>
              <a:cs typeface="Arial"/>
              <a:sym typeface="Arial"/>
            </a:endParaRPr>
          </a:p>
        </p:txBody>
      </p:sp>
      <p:sp>
        <p:nvSpPr>
          <p:cNvPr id="29" name="Google Shape;101;p2"/>
          <p:cNvSpPr/>
          <p:nvPr/>
        </p:nvSpPr>
        <p:spPr>
          <a:xfrm>
            <a:off x="7663173" y="4407745"/>
            <a:ext cx="1290942" cy="1290942"/>
          </a:xfrm>
          <a:prstGeom prst="ellipse">
            <a:avLst/>
          </a:prstGeom>
          <a:solidFill>
            <a:srgbClr val="E6215A"/>
          </a:solidFill>
          <a:ln>
            <a:noFill/>
          </a:ln>
          <a:effectLst>
            <a:outerShdw blurRad="203200" dist="38100" dir="5400000" algn="t" rotWithShape="0">
              <a:srgbClr val="000000">
                <a:alpha val="40000"/>
              </a:srgbClr>
            </a:outerShdw>
          </a:effectLst>
        </p:spPr>
        <p:txBody>
          <a:bodyPr spcFirstLastPara="1" wrap="square" lIns="91426" tIns="45700" rIns="91426" bIns="45700" anchor="ctr" anchorCtr="0">
            <a:noAutofit/>
          </a:bodyPr>
          <a:lstStyle/>
          <a:p>
            <a:pPr defTabSz="1828800" hangingPunct="1">
              <a:buClr>
                <a:srgbClr val="000000"/>
              </a:buClr>
              <a:buSzPts val="3600"/>
            </a:pPr>
            <a:endParaRPr sz="3600" b="0">
              <a:solidFill>
                <a:srgbClr val="FBFBFB"/>
              </a:solidFill>
              <a:latin typeface="Calibri"/>
              <a:ea typeface="Calibri"/>
              <a:cs typeface="Calibri"/>
              <a:sym typeface="Calibri"/>
            </a:endParaRPr>
          </a:p>
        </p:txBody>
      </p:sp>
      <p:sp>
        <p:nvSpPr>
          <p:cNvPr id="30" name="Google Shape;102;p2"/>
          <p:cNvSpPr/>
          <p:nvPr/>
        </p:nvSpPr>
        <p:spPr>
          <a:xfrm>
            <a:off x="8002566" y="4798456"/>
            <a:ext cx="612152" cy="509516"/>
          </a:xfrm>
          <a:custGeom>
            <a:avLst/>
            <a:gdLst/>
            <a:ahLst/>
            <a:cxnLst/>
            <a:rect l="l" t="t" r="r" b="b"/>
            <a:pathLst>
              <a:path w="21600" h="21600" extrusionOk="0">
                <a:moveTo>
                  <a:pt x="21600" y="17212"/>
                </a:moveTo>
                <a:cubicBezTo>
                  <a:pt x="21600" y="17887"/>
                  <a:pt x="21319" y="18562"/>
                  <a:pt x="21039" y="18562"/>
                </a:cubicBezTo>
                <a:cubicBezTo>
                  <a:pt x="16551" y="21262"/>
                  <a:pt x="16551" y="21262"/>
                  <a:pt x="16551" y="21262"/>
                </a:cubicBezTo>
                <a:cubicBezTo>
                  <a:pt x="16270" y="21600"/>
                  <a:pt x="16270" y="21600"/>
                  <a:pt x="15990" y="21600"/>
                </a:cubicBezTo>
                <a:cubicBezTo>
                  <a:pt x="15709" y="21600"/>
                  <a:pt x="15429" y="21600"/>
                  <a:pt x="15429" y="21262"/>
                </a:cubicBezTo>
                <a:cubicBezTo>
                  <a:pt x="10940" y="18562"/>
                  <a:pt x="10940" y="18562"/>
                  <a:pt x="10940" y="18562"/>
                </a:cubicBezTo>
                <a:cubicBezTo>
                  <a:pt x="10940" y="18562"/>
                  <a:pt x="10940" y="18562"/>
                  <a:pt x="10940" y="18562"/>
                </a:cubicBezTo>
                <a:cubicBezTo>
                  <a:pt x="10940" y="18562"/>
                  <a:pt x="10660" y="18562"/>
                  <a:pt x="10660" y="18562"/>
                </a:cubicBezTo>
                <a:cubicBezTo>
                  <a:pt x="6171" y="21262"/>
                  <a:pt x="6171" y="21262"/>
                  <a:pt x="6171" y="21262"/>
                </a:cubicBezTo>
                <a:cubicBezTo>
                  <a:pt x="6171" y="21600"/>
                  <a:pt x="5891" y="21600"/>
                  <a:pt x="5610" y="21600"/>
                </a:cubicBezTo>
                <a:cubicBezTo>
                  <a:pt x="5610" y="21600"/>
                  <a:pt x="5330" y="21600"/>
                  <a:pt x="5049" y="21262"/>
                </a:cubicBezTo>
                <a:cubicBezTo>
                  <a:pt x="561" y="18562"/>
                  <a:pt x="561" y="18562"/>
                  <a:pt x="561" y="18562"/>
                </a:cubicBezTo>
                <a:cubicBezTo>
                  <a:pt x="281" y="18562"/>
                  <a:pt x="0" y="17887"/>
                  <a:pt x="0" y="17212"/>
                </a:cubicBezTo>
                <a:cubicBezTo>
                  <a:pt x="0" y="12487"/>
                  <a:pt x="0" y="12487"/>
                  <a:pt x="0" y="12487"/>
                </a:cubicBezTo>
                <a:cubicBezTo>
                  <a:pt x="0" y="11812"/>
                  <a:pt x="281" y="11137"/>
                  <a:pt x="842" y="10800"/>
                </a:cubicBezTo>
                <a:cubicBezTo>
                  <a:pt x="5049" y="8775"/>
                  <a:pt x="5049" y="8775"/>
                  <a:pt x="5049" y="8775"/>
                </a:cubicBezTo>
                <a:cubicBezTo>
                  <a:pt x="5049" y="3713"/>
                  <a:pt x="5049" y="3713"/>
                  <a:pt x="5049" y="3713"/>
                </a:cubicBezTo>
                <a:cubicBezTo>
                  <a:pt x="5049" y="3375"/>
                  <a:pt x="5330" y="2700"/>
                  <a:pt x="5891" y="2363"/>
                </a:cubicBezTo>
                <a:cubicBezTo>
                  <a:pt x="10379" y="0"/>
                  <a:pt x="10379" y="0"/>
                  <a:pt x="10379" y="0"/>
                </a:cubicBezTo>
                <a:cubicBezTo>
                  <a:pt x="10379" y="0"/>
                  <a:pt x="10660" y="0"/>
                  <a:pt x="10940" y="0"/>
                </a:cubicBezTo>
                <a:cubicBezTo>
                  <a:pt x="10940" y="0"/>
                  <a:pt x="11221" y="0"/>
                  <a:pt x="11221" y="0"/>
                </a:cubicBezTo>
                <a:cubicBezTo>
                  <a:pt x="15709" y="2363"/>
                  <a:pt x="15709" y="2363"/>
                  <a:pt x="15709" y="2363"/>
                </a:cubicBezTo>
                <a:cubicBezTo>
                  <a:pt x="16270" y="2700"/>
                  <a:pt x="16551" y="3375"/>
                  <a:pt x="16551" y="3713"/>
                </a:cubicBezTo>
                <a:cubicBezTo>
                  <a:pt x="16551" y="8775"/>
                  <a:pt x="16551" y="8775"/>
                  <a:pt x="16551" y="8775"/>
                </a:cubicBezTo>
                <a:cubicBezTo>
                  <a:pt x="21039" y="10800"/>
                  <a:pt x="21039" y="10800"/>
                  <a:pt x="21039" y="10800"/>
                </a:cubicBezTo>
                <a:cubicBezTo>
                  <a:pt x="21319" y="11137"/>
                  <a:pt x="21600" y="11812"/>
                  <a:pt x="21600" y="12487"/>
                </a:cubicBezTo>
                <a:lnTo>
                  <a:pt x="21600" y="17212"/>
                </a:lnTo>
                <a:close/>
                <a:moveTo>
                  <a:pt x="9818" y="12150"/>
                </a:moveTo>
                <a:cubicBezTo>
                  <a:pt x="5610" y="10125"/>
                  <a:pt x="5610" y="10125"/>
                  <a:pt x="5610" y="10125"/>
                </a:cubicBezTo>
                <a:cubicBezTo>
                  <a:pt x="1683" y="12150"/>
                  <a:pt x="1683" y="12150"/>
                  <a:pt x="1683" y="12150"/>
                </a:cubicBezTo>
                <a:cubicBezTo>
                  <a:pt x="5610" y="14175"/>
                  <a:pt x="5610" y="14175"/>
                  <a:pt x="5610" y="14175"/>
                </a:cubicBezTo>
                <a:lnTo>
                  <a:pt x="9818" y="12150"/>
                </a:lnTo>
                <a:close/>
                <a:moveTo>
                  <a:pt x="10099" y="17212"/>
                </a:moveTo>
                <a:cubicBezTo>
                  <a:pt x="10099" y="13500"/>
                  <a:pt x="10099" y="13500"/>
                  <a:pt x="10099" y="13500"/>
                </a:cubicBezTo>
                <a:cubicBezTo>
                  <a:pt x="6452" y="15525"/>
                  <a:pt x="6452" y="15525"/>
                  <a:pt x="6452" y="15525"/>
                </a:cubicBezTo>
                <a:cubicBezTo>
                  <a:pt x="6452" y="19575"/>
                  <a:pt x="6452" y="19575"/>
                  <a:pt x="6452" y="19575"/>
                </a:cubicBezTo>
                <a:lnTo>
                  <a:pt x="10099" y="17212"/>
                </a:lnTo>
                <a:close/>
                <a:moveTo>
                  <a:pt x="15148" y="3713"/>
                </a:moveTo>
                <a:cubicBezTo>
                  <a:pt x="10940" y="1688"/>
                  <a:pt x="10940" y="1688"/>
                  <a:pt x="10940" y="1688"/>
                </a:cubicBezTo>
                <a:cubicBezTo>
                  <a:pt x="6452" y="3713"/>
                  <a:pt x="6452" y="3713"/>
                  <a:pt x="6452" y="3713"/>
                </a:cubicBezTo>
                <a:cubicBezTo>
                  <a:pt x="10940" y="6075"/>
                  <a:pt x="10940" y="6075"/>
                  <a:pt x="10940" y="6075"/>
                </a:cubicBezTo>
                <a:lnTo>
                  <a:pt x="15148" y="3713"/>
                </a:lnTo>
                <a:close/>
                <a:moveTo>
                  <a:pt x="15429" y="8775"/>
                </a:moveTo>
                <a:cubicBezTo>
                  <a:pt x="15429" y="5400"/>
                  <a:pt x="15429" y="5400"/>
                  <a:pt x="15429" y="5400"/>
                </a:cubicBezTo>
                <a:cubicBezTo>
                  <a:pt x="11501" y="7425"/>
                  <a:pt x="11501" y="7425"/>
                  <a:pt x="11501" y="7425"/>
                </a:cubicBezTo>
                <a:cubicBezTo>
                  <a:pt x="11501" y="10800"/>
                  <a:pt x="11501" y="10800"/>
                  <a:pt x="11501" y="10800"/>
                </a:cubicBezTo>
                <a:lnTo>
                  <a:pt x="15429" y="8775"/>
                </a:lnTo>
                <a:close/>
                <a:moveTo>
                  <a:pt x="19917" y="12150"/>
                </a:moveTo>
                <a:cubicBezTo>
                  <a:pt x="15990" y="10125"/>
                  <a:pt x="15990" y="10125"/>
                  <a:pt x="15990" y="10125"/>
                </a:cubicBezTo>
                <a:cubicBezTo>
                  <a:pt x="11782" y="12150"/>
                  <a:pt x="11782" y="12150"/>
                  <a:pt x="11782" y="12150"/>
                </a:cubicBezTo>
                <a:cubicBezTo>
                  <a:pt x="15990" y="14175"/>
                  <a:pt x="15990" y="14175"/>
                  <a:pt x="15990" y="14175"/>
                </a:cubicBezTo>
                <a:lnTo>
                  <a:pt x="19917" y="12150"/>
                </a:lnTo>
                <a:close/>
                <a:moveTo>
                  <a:pt x="20478" y="17212"/>
                </a:moveTo>
                <a:cubicBezTo>
                  <a:pt x="20478" y="13500"/>
                  <a:pt x="20478" y="13500"/>
                  <a:pt x="20478" y="13500"/>
                </a:cubicBezTo>
                <a:cubicBezTo>
                  <a:pt x="16551" y="15525"/>
                  <a:pt x="16551" y="15525"/>
                  <a:pt x="16551" y="15525"/>
                </a:cubicBezTo>
                <a:cubicBezTo>
                  <a:pt x="16551" y="19575"/>
                  <a:pt x="16551" y="19575"/>
                  <a:pt x="16551" y="19575"/>
                </a:cubicBezTo>
                <a:lnTo>
                  <a:pt x="20478" y="17212"/>
                </a:lnTo>
                <a:close/>
              </a:path>
            </a:pathLst>
          </a:custGeom>
          <a:solidFill>
            <a:schemeClr val="lt1"/>
          </a:solidFill>
          <a:ln>
            <a:noFill/>
          </a:ln>
        </p:spPr>
        <p:txBody>
          <a:bodyPr spcFirstLastPara="1" wrap="square" lIns="91426" tIns="91426" rIns="91426" bIns="91426" anchor="t" anchorCtr="0">
            <a:noAutofit/>
          </a:bodyPr>
          <a:lstStyle/>
          <a:p>
            <a:pPr algn="l" defTabSz="1828800" hangingPunct="1">
              <a:buClr>
                <a:srgbClr val="000000"/>
              </a:buClr>
              <a:buSzPts val="4800"/>
            </a:pPr>
            <a:endParaRPr sz="4800" b="0">
              <a:latin typeface="Calibri"/>
              <a:ea typeface="Calibri"/>
              <a:cs typeface="Calibri"/>
              <a:sym typeface="Calibri"/>
            </a:endParaRPr>
          </a:p>
        </p:txBody>
      </p:sp>
      <p:sp>
        <p:nvSpPr>
          <p:cNvPr id="31" name="Google Shape;103;p2"/>
          <p:cNvSpPr txBox="1"/>
          <p:nvPr/>
        </p:nvSpPr>
        <p:spPr>
          <a:xfrm>
            <a:off x="17161918" y="5172907"/>
            <a:ext cx="6460584" cy="1477328"/>
          </a:xfrm>
          <a:prstGeom prst="rect">
            <a:avLst/>
          </a:prstGeom>
          <a:noFill/>
          <a:ln>
            <a:noFill/>
          </a:ln>
        </p:spPr>
        <p:txBody>
          <a:bodyPr spcFirstLastPara="1" wrap="square" lIns="0" tIns="0" rIns="0" bIns="0" anchor="t" anchorCtr="0">
            <a:spAutoFit/>
          </a:bodyPr>
          <a:lstStyle/>
          <a:p>
            <a:pPr algn="l" defTabSz="1828800" hangingPunct="1">
              <a:buClr>
                <a:srgbClr val="000000"/>
              </a:buClr>
              <a:buSzPts val="4800"/>
            </a:pPr>
            <a:r>
              <a:rPr lang="ru-RU" sz="4800" b="0">
                <a:latin typeface="Arial"/>
                <a:cs typeface="Arial"/>
                <a:sym typeface="Arial"/>
              </a:rPr>
              <a:t>Ответы сдаются </a:t>
            </a:r>
            <a:br>
              <a:rPr lang="ru-RU" sz="4800" b="0">
                <a:latin typeface="Arial"/>
                <a:cs typeface="Arial"/>
                <a:sym typeface="Arial"/>
              </a:rPr>
            </a:br>
            <a:r>
              <a:rPr lang="ru-RU" sz="4800" b="0">
                <a:latin typeface="Arial"/>
                <a:cs typeface="Arial"/>
                <a:sym typeface="Arial"/>
              </a:rPr>
              <a:t>в конце раунда</a:t>
            </a:r>
            <a:endParaRPr sz="1400" b="0">
              <a:latin typeface="Arial"/>
              <a:cs typeface="Arial"/>
              <a:sym typeface="Arial"/>
            </a:endParaRPr>
          </a:p>
        </p:txBody>
      </p:sp>
      <p:sp>
        <p:nvSpPr>
          <p:cNvPr id="32" name="Google Shape;104;p2"/>
          <p:cNvSpPr/>
          <p:nvPr/>
        </p:nvSpPr>
        <p:spPr>
          <a:xfrm>
            <a:off x="15449787" y="5282189"/>
            <a:ext cx="1290942" cy="1290942"/>
          </a:xfrm>
          <a:prstGeom prst="ellipse">
            <a:avLst/>
          </a:prstGeom>
          <a:solidFill>
            <a:srgbClr val="66C8FF"/>
          </a:solidFill>
          <a:ln>
            <a:noFill/>
          </a:ln>
          <a:effectLst>
            <a:outerShdw blurRad="203200" dist="38100" dir="5400000" algn="t" rotWithShape="0">
              <a:srgbClr val="000000">
                <a:alpha val="40000"/>
              </a:srgbClr>
            </a:outerShdw>
          </a:effectLst>
        </p:spPr>
        <p:txBody>
          <a:bodyPr spcFirstLastPara="1" wrap="square" lIns="91426" tIns="45700" rIns="91426" bIns="45700" anchor="ctr" anchorCtr="0">
            <a:noAutofit/>
          </a:bodyPr>
          <a:lstStyle/>
          <a:p>
            <a:pPr defTabSz="1828800" hangingPunct="1">
              <a:buClr>
                <a:srgbClr val="000000"/>
              </a:buClr>
              <a:buSzPts val="3600"/>
            </a:pPr>
            <a:endParaRPr sz="3600" b="0">
              <a:solidFill>
                <a:srgbClr val="FBFBFB"/>
              </a:solidFill>
              <a:latin typeface="Calibri"/>
              <a:ea typeface="Calibri"/>
              <a:cs typeface="Calibri"/>
              <a:sym typeface="Calibri"/>
            </a:endParaRPr>
          </a:p>
        </p:txBody>
      </p:sp>
      <p:sp>
        <p:nvSpPr>
          <p:cNvPr id="33" name="Google Shape;105;p2"/>
          <p:cNvSpPr txBox="1"/>
          <p:nvPr/>
        </p:nvSpPr>
        <p:spPr>
          <a:xfrm>
            <a:off x="1240086" y="6497695"/>
            <a:ext cx="5896708" cy="1477328"/>
          </a:xfrm>
          <a:prstGeom prst="rect">
            <a:avLst/>
          </a:prstGeom>
          <a:noFill/>
          <a:ln>
            <a:noFill/>
          </a:ln>
        </p:spPr>
        <p:txBody>
          <a:bodyPr spcFirstLastPara="1" wrap="square" lIns="0" tIns="0" rIns="0" bIns="0" anchor="t" anchorCtr="0">
            <a:spAutoFit/>
          </a:bodyPr>
          <a:lstStyle/>
          <a:p>
            <a:pPr algn="r" defTabSz="1828800" hangingPunct="1">
              <a:buClr>
                <a:srgbClr val="000000"/>
              </a:buClr>
              <a:buSzPts val="4800"/>
            </a:pPr>
            <a:r>
              <a:rPr lang="ru-RU" sz="4800" b="0">
                <a:latin typeface="Arial"/>
                <a:cs typeface="Arial"/>
                <a:sym typeface="Arial"/>
              </a:rPr>
              <a:t>4 раунда </a:t>
            </a:r>
            <a:endParaRPr sz="4800" b="0">
              <a:latin typeface="Arial"/>
              <a:cs typeface="Arial"/>
              <a:sym typeface="Arial"/>
            </a:endParaRPr>
          </a:p>
          <a:p>
            <a:pPr algn="r" defTabSz="1828800" hangingPunct="1">
              <a:buClr>
                <a:srgbClr val="000000"/>
              </a:buClr>
              <a:buSzPts val="4800"/>
            </a:pPr>
            <a:r>
              <a:rPr lang="ru-RU" sz="4800" b="0">
                <a:latin typeface="Arial"/>
                <a:cs typeface="Arial"/>
                <a:sym typeface="Arial"/>
              </a:rPr>
              <a:t>по 5 вопросов</a:t>
            </a:r>
            <a:endParaRPr sz="1400" b="0">
              <a:latin typeface="Arial"/>
              <a:cs typeface="Arial"/>
              <a:sym typeface="Arial"/>
            </a:endParaRPr>
          </a:p>
        </p:txBody>
      </p:sp>
      <p:sp>
        <p:nvSpPr>
          <p:cNvPr id="34" name="Google Shape;106;p2"/>
          <p:cNvSpPr/>
          <p:nvPr/>
        </p:nvSpPr>
        <p:spPr>
          <a:xfrm>
            <a:off x="7663173" y="6582277"/>
            <a:ext cx="1290942" cy="1290942"/>
          </a:xfrm>
          <a:prstGeom prst="ellipse">
            <a:avLst/>
          </a:prstGeom>
          <a:solidFill>
            <a:srgbClr val="EE7D00"/>
          </a:solidFill>
          <a:ln>
            <a:noFill/>
          </a:ln>
          <a:effectLst>
            <a:outerShdw blurRad="203200" dist="38100" dir="5400000" algn="t" rotWithShape="0">
              <a:srgbClr val="000000">
                <a:alpha val="40000"/>
              </a:srgbClr>
            </a:outerShdw>
          </a:effectLst>
        </p:spPr>
        <p:txBody>
          <a:bodyPr spcFirstLastPara="1" wrap="square" lIns="91426" tIns="45700" rIns="91426" bIns="45700" anchor="ctr" anchorCtr="0">
            <a:noAutofit/>
          </a:bodyPr>
          <a:lstStyle/>
          <a:p>
            <a:pPr defTabSz="1828800" hangingPunct="1">
              <a:buClr>
                <a:srgbClr val="000000"/>
              </a:buClr>
              <a:buSzPts val="3600"/>
            </a:pPr>
            <a:endParaRPr sz="3600" b="0">
              <a:solidFill>
                <a:srgbClr val="FBFBFB"/>
              </a:solidFill>
              <a:latin typeface="Calibri"/>
              <a:ea typeface="Calibri"/>
              <a:cs typeface="Calibri"/>
              <a:sym typeface="Calibri"/>
            </a:endParaRPr>
          </a:p>
        </p:txBody>
      </p:sp>
      <p:sp>
        <p:nvSpPr>
          <p:cNvPr id="35" name="Google Shape;107;p2"/>
          <p:cNvSpPr txBox="1"/>
          <p:nvPr/>
        </p:nvSpPr>
        <p:spPr>
          <a:xfrm>
            <a:off x="1478619" y="8663615"/>
            <a:ext cx="5653342" cy="1477328"/>
          </a:xfrm>
          <a:prstGeom prst="rect">
            <a:avLst/>
          </a:prstGeom>
          <a:noFill/>
          <a:ln>
            <a:noFill/>
          </a:ln>
        </p:spPr>
        <p:txBody>
          <a:bodyPr spcFirstLastPara="1" wrap="square" lIns="0" tIns="0" rIns="0" bIns="0" anchor="t" anchorCtr="0">
            <a:spAutoFit/>
          </a:bodyPr>
          <a:lstStyle/>
          <a:p>
            <a:pPr algn="r" defTabSz="1828800" hangingPunct="1">
              <a:buClr>
                <a:srgbClr val="000000"/>
              </a:buClr>
              <a:buSzPts val="4800"/>
            </a:pPr>
            <a:r>
              <a:rPr lang="ru-RU" sz="4800" b="0">
                <a:latin typeface="Arial"/>
                <a:cs typeface="Arial"/>
                <a:sym typeface="Arial"/>
              </a:rPr>
              <a:t>60 секунд </a:t>
            </a:r>
            <a:endParaRPr sz="4800" b="0">
              <a:latin typeface="Arial"/>
              <a:cs typeface="Arial"/>
              <a:sym typeface="Arial"/>
            </a:endParaRPr>
          </a:p>
          <a:p>
            <a:pPr algn="r" defTabSz="1828800" hangingPunct="1">
              <a:buClr>
                <a:srgbClr val="000000"/>
              </a:buClr>
              <a:buSzPts val="4800"/>
            </a:pPr>
            <a:r>
              <a:rPr lang="ru-RU" sz="4800" b="0">
                <a:latin typeface="Arial"/>
                <a:cs typeface="Arial"/>
                <a:sym typeface="Arial"/>
              </a:rPr>
              <a:t>на 1 вопрос</a:t>
            </a:r>
            <a:endParaRPr sz="1400" b="0">
              <a:latin typeface="Arial"/>
              <a:cs typeface="Arial"/>
              <a:sym typeface="Arial"/>
            </a:endParaRPr>
          </a:p>
        </p:txBody>
      </p:sp>
      <p:sp>
        <p:nvSpPr>
          <p:cNvPr id="36" name="Google Shape;108;p2"/>
          <p:cNvSpPr/>
          <p:nvPr/>
        </p:nvSpPr>
        <p:spPr>
          <a:xfrm>
            <a:off x="7661423" y="8756809"/>
            <a:ext cx="1290942" cy="1290942"/>
          </a:xfrm>
          <a:prstGeom prst="ellipse">
            <a:avLst/>
          </a:prstGeom>
          <a:solidFill>
            <a:srgbClr val="009656"/>
          </a:solidFill>
          <a:ln>
            <a:noFill/>
          </a:ln>
          <a:effectLst>
            <a:outerShdw blurRad="203200" dist="38100" dir="5400000" algn="t" rotWithShape="0">
              <a:srgbClr val="000000">
                <a:alpha val="40000"/>
              </a:srgbClr>
            </a:outerShdw>
          </a:effectLst>
        </p:spPr>
        <p:txBody>
          <a:bodyPr spcFirstLastPara="1" wrap="square" lIns="91426" tIns="45700" rIns="91426" bIns="45700" anchor="ctr" anchorCtr="0">
            <a:noAutofit/>
          </a:bodyPr>
          <a:lstStyle/>
          <a:p>
            <a:pPr defTabSz="1828800" hangingPunct="1">
              <a:buClr>
                <a:srgbClr val="000000"/>
              </a:buClr>
              <a:buSzPts val="3600"/>
            </a:pPr>
            <a:endParaRPr sz="3600" b="0">
              <a:solidFill>
                <a:srgbClr val="FBFBFB"/>
              </a:solidFill>
              <a:latin typeface="Calibri"/>
              <a:ea typeface="Calibri"/>
              <a:cs typeface="Calibri"/>
              <a:sym typeface="Calibri"/>
            </a:endParaRPr>
          </a:p>
        </p:txBody>
      </p:sp>
      <p:sp>
        <p:nvSpPr>
          <p:cNvPr id="37" name="Google Shape;109;p2"/>
          <p:cNvSpPr txBox="1"/>
          <p:nvPr/>
        </p:nvSpPr>
        <p:spPr>
          <a:xfrm>
            <a:off x="17209537" y="7484221"/>
            <a:ext cx="6412966" cy="2215991"/>
          </a:xfrm>
          <a:prstGeom prst="rect">
            <a:avLst/>
          </a:prstGeom>
          <a:noFill/>
          <a:ln>
            <a:noFill/>
          </a:ln>
        </p:spPr>
        <p:txBody>
          <a:bodyPr spcFirstLastPara="1" wrap="square" lIns="0" tIns="0" rIns="0" bIns="0" anchor="t" anchorCtr="0">
            <a:spAutoFit/>
          </a:bodyPr>
          <a:lstStyle/>
          <a:p>
            <a:pPr algn="l" defTabSz="1828800" hangingPunct="1">
              <a:buClr>
                <a:srgbClr val="000000"/>
              </a:buClr>
              <a:buSzPts val="4800"/>
            </a:pPr>
            <a:r>
              <a:rPr lang="ru-RU" sz="4800" b="0">
                <a:latin typeface="Arial"/>
                <a:cs typeface="Arial"/>
                <a:sym typeface="Arial"/>
              </a:rPr>
              <a:t>Пользоваться любыми гаджетами запрещено!</a:t>
            </a:r>
            <a:endParaRPr sz="1400" b="0">
              <a:latin typeface="Arial"/>
              <a:cs typeface="Arial"/>
              <a:sym typeface="Arial"/>
            </a:endParaRPr>
          </a:p>
        </p:txBody>
      </p:sp>
      <p:sp>
        <p:nvSpPr>
          <p:cNvPr id="38" name="Google Shape;110;p2"/>
          <p:cNvSpPr/>
          <p:nvPr/>
        </p:nvSpPr>
        <p:spPr>
          <a:xfrm>
            <a:off x="15497405" y="7571427"/>
            <a:ext cx="1290942" cy="1290942"/>
          </a:xfrm>
          <a:prstGeom prst="ellipse">
            <a:avLst/>
          </a:prstGeom>
          <a:solidFill>
            <a:srgbClr val="31B7BB"/>
          </a:solidFill>
          <a:ln>
            <a:noFill/>
          </a:ln>
          <a:effectLst>
            <a:outerShdw blurRad="203200" dist="38100" dir="5400000" algn="t" rotWithShape="0">
              <a:srgbClr val="000000">
                <a:alpha val="40000"/>
              </a:srgbClr>
            </a:outerShdw>
          </a:effectLst>
        </p:spPr>
        <p:txBody>
          <a:bodyPr spcFirstLastPara="1" wrap="square" lIns="91426" tIns="45700" rIns="91426" bIns="45700" anchor="ctr" anchorCtr="0">
            <a:noAutofit/>
          </a:bodyPr>
          <a:lstStyle/>
          <a:p>
            <a:pPr defTabSz="1828800" hangingPunct="1">
              <a:buClr>
                <a:srgbClr val="000000"/>
              </a:buClr>
              <a:buSzPts val="3600"/>
            </a:pPr>
            <a:endParaRPr sz="3600" b="0">
              <a:solidFill>
                <a:srgbClr val="FBFBFB"/>
              </a:solidFill>
              <a:latin typeface="Calibri"/>
              <a:ea typeface="Calibri"/>
              <a:cs typeface="Calibri"/>
              <a:sym typeface="Calibri"/>
            </a:endParaRPr>
          </a:p>
        </p:txBody>
      </p:sp>
      <p:sp>
        <p:nvSpPr>
          <p:cNvPr id="39" name="Google Shape;112;p2"/>
          <p:cNvSpPr/>
          <p:nvPr/>
        </p:nvSpPr>
        <p:spPr>
          <a:xfrm>
            <a:off x="8111361" y="6959294"/>
            <a:ext cx="539930" cy="500336"/>
          </a:xfrm>
          <a:custGeom>
            <a:avLst/>
            <a:gdLst/>
            <a:ahLst/>
            <a:cxnLst/>
            <a:rect l="l" t="t" r="r" b="b"/>
            <a:pathLst>
              <a:path w="21600" h="21600" extrusionOk="0">
                <a:moveTo>
                  <a:pt x="19343" y="17829"/>
                </a:moveTo>
                <a:cubicBezTo>
                  <a:pt x="17731" y="17829"/>
                  <a:pt x="17409" y="16457"/>
                  <a:pt x="15797" y="16457"/>
                </a:cubicBezTo>
                <a:cubicBezTo>
                  <a:pt x="14830" y="16457"/>
                  <a:pt x="14507" y="17143"/>
                  <a:pt x="14507" y="18171"/>
                </a:cubicBezTo>
                <a:cubicBezTo>
                  <a:pt x="14507" y="19200"/>
                  <a:pt x="14830" y="20229"/>
                  <a:pt x="14830" y="21257"/>
                </a:cubicBezTo>
                <a:cubicBezTo>
                  <a:pt x="14830" y="21257"/>
                  <a:pt x="14830" y="21257"/>
                  <a:pt x="14830" y="21257"/>
                </a:cubicBezTo>
                <a:cubicBezTo>
                  <a:pt x="14830" y="21257"/>
                  <a:pt x="14507" y="21257"/>
                  <a:pt x="14507" y="21257"/>
                </a:cubicBezTo>
                <a:cubicBezTo>
                  <a:pt x="13218" y="21257"/>
                  <a:pt x="11606" y="21600"/>
                  <a:pt x="10316" y="21600"/>
                </a:cubicBezTo>
                <a:cubicBezTo>
                  <a:pt x="9349" y="21600"/>
                  <a:pt x="8382" y="21257"/>
                  <a:pt x="8382" y="20229"/>
                </a:cubicBezTo>
                <a:cubicBezTo>
                  <a:pt x="8382" y="18514"/>
                  <a:pt x="9994" y="18171"/>
                  <a:pt x="9994" y="16457"/>
                </a:cubicBezTo>
                <a:cubicBezTo>
                  <a:pt x="9994" y="15086"/>
                  <a:pt x="8704" y="14057"/>
                  <a:pt x="7415" y="14057"/>
                </a:cubicBezTo>
                <a:cubicBezTo>
                  <a:pt x="6125" y="14057"/>
                  <a:pt x="4836" y="15086"/>
                  <a:pt x="4836" y="16457"/>
                </a:cubicBezTo>
                <a:cubicBezTo>
                  <a:pt x="4836" y="18171"/>
                  <a:pt x="6125" y="19200"/>
                  <a:pt x="6125" y="19886"/>
                </a:cubicBezTo>
                <a:cubicBezTo>
                  <a:pt x="6125" y="20571"/>
                  <a:pt x="5803" y="20914"/>
                  <a:pt x="5481" y="21257"/>
                </a:cubicBezTo>
                <a:cubicBezTo>
                  <a:pt x="5158" y="21600"/>
                  <a:pt x="4513" y="21600"/>
                  <a:pt x="4191" y="21600"/>
                </a:cubicBezTo>
                <a:cubicBezTo>
                  <a:pt x="2901" y="21600"/>
                  <a:pt x="1934" y="21600"/>
                  <a:pt x="967" y="21257"/>
                </a:cubicBezTo>
                <a:cubicBezTo>
                  <a:pt x="645" y="21257"/>
                  <a:pt x="322" y="21257"/>
                  <a:pt x="0" y="21257"/>
                </a:cubicBezTo>
                <a:cubicBezTo>
                  <a:pt x="0" y="21257"/>
                  <a:pt x="0" y="21257"/>
                  <a:pt x="0" y="21257"/>
                </a:cubicBezTo>
                <a:cubicBezTo>
                  <a:pt x="0" y="21257"/>
                  <a:pt x="0" y="21257"/>
                  <a:pt x="0" y="21257"/>
                </a:cubicBezTo>
                <a:cubicBezTo>
                  <a:pt x="0" y="7200"/>
                  <a:pt x="0" y="7200"/>
                  <a:pt x="0" y="7200"/>
                </a:cubicBezTo>
                <a:cubicBezTo>
                  <a:pt x="0" y="7200"/>
                  <a:pt x="645" y="7200"/>
                  <a:pt x="967" y="7200"/>
                </a:cubicBezTo>
                <a:cubicBezTo>
                  <a:pt x="1934" y="7543"/>
                  <a:pt x="2901" y="7543"/>
                  <a:pt x="4191" y="7543"/>
                </a:cubicBezTo>
                <a:cubicBezTo>
                  <a:pt x="4513" y="7543"/>
                  <a:pt x="5158" y="7543"/>
                  <a:pt x="5481" y="7200"/>
                </a:cubicBezTo>
                <a:cubicBezTo>
                  <a:pt x="5803" y="6857"/>
                  <a:pt x="6125" y="6514"/>
                  <a:pt x="6125" y="5829"/>
                </a:cubicBezTo>
                <a:cubicBezTo>
                  <a:pt x="6125" y="5143"/>
                  <a:pt x="4836" y="4114"/>
                  <a:pt x="4836" y="2400"/>
                </a:cubicBezTo>
                <a:cubicBezTo>
                  <a:pt x="4836" y="1029"/>
                  <a:pt x="6125" y="0"/>
                  <a:pt x="7415" y="0"/>
                </a:cubicBezTo>
                <a:cubicBezTo>
                  <a:pt x="8704" y="0"/>
                  <a:pt x="9994" y="1029"/>
                  <a:pt x="9994" y="2400"/>
                </a:cubicBezTo>
                <a:cubicBezTo>
                  <a:pt x="9994" y="4114"/>
                  <a:pt x="8382" y="4457"/>
                  <a:pt x="8382" y="6171"/>
                </a:cubicBezTo>
                <a:cubicBezTo>
                  <a:pt x="8382" y="7200"/>
                  <a:pt x="9349" y="7543"/>
                  <a:pt x="10316" y="7543"/>
                </a:cubicBezTo>
                <a:cubicBezTo>
                  <a:pt x="11928" y="7543"/>
                  <a:pt x="13218" y="7200"/>
                  <a:pt x="14830" y="7200"/>
                </a:cubicBezTo>
                <a:cubicBezTo>
                  <a:pt x="14830" y="7200"/>
                  <a:pt x="14830" y="7200"/>
                  <a:pt x="14830" y="7200"/>
                </a:cubicBezTo>
                <a:cubicBezTo>
                  <a:pt x="14830" y="7200"/>
                  <a:pt x="14830" y="7886"/>
                  <a:pt x="14830" y="8229"/>
                </a:cubicBezTo>
                <a:cubicBezTo>
                  <a:pt x="14507" y="9257"/>
                  <a:pt x="14507" y="10286"/>
                  <a:pt x="14507" y="11657"/>
                </a:cubicBezTo>
                <a:cubicBezTo>
                  <a:pt x="14507" y="12000"/>
                  <a:pt x="14507" y="12686"/>
                  <a:pt x="14830" y="13029"/>
                </a:cubicBezTo>
                <a:cubicBezTo>
                  <a:pt x="15152" y="13371"/>
                  <a:pt x="15475" y="13714"/>
                  <a:pt x="16119" y="13714"/>
                </a:cubicBezTo>
                <a:cubicBezTo>
                  <a:pt x="16764" y="13714"/>
                  <a:pt x="17731" y="12343"/>
                  <a:pt x="19343" y="12343"/>
                </a:cubicBezTo>
                <a:cubicBezTo>
                  <a:pt x="20633" y="12343"/>
                  <a:pt x="21600" y="13714"/>
                  <a:pt x="21600" y="15086"/>
                </a:cubicBezTo>
                <a:cubicBezTo>
                  <a:pt x="21600" y="16800"/>
                  <a:pt x="20633" y="17829"/>
                  <a:pt x="19343" y="17829"/>
                </a:cubicBezTo>
                <a:close/>
              </a:path>
            </a:pathLst>
          </a:custGeom>
          <a:solidFill>
            <a:schemeClr val="lt1"/>
          </a:solidFill>
          <a:ln>
            <a:noFill/>
          </a:ln>
        </p:spPr>
        <p:txBody>
          <a:bodyPr spcFirstLastPara="1" wrap="square" lIns="182850" tIns="182850" rIns="182850" bIns="182850" anchor="t" anchorCtr="0">
            <a:noAutofit/>
          </a:bodyPr>
          <a:lstStyle/>
          <a:p>
            <a:pPr algn="l" defTabSz="1828800" hangingPunct="1">
              <a:buClr>
                <a:srgbClr val="000000"/>
              </a:buClr>
              <a:buSzPts val="9599"/>
            </a:pPr>
            <a:endParaRPr sz="9600" b="0">
              <a:latin typeface="Calibri"/>
              <a:ea typeface="Calibri"/>
              <a:cs typeface="Calibri"/>
              <a:sym typeface="Calibri"/>
            </a:endParaRPr>
          </a:p>
        </p:txBody>
      </p:sp>
      <p:sp>
        <p:nvSpPr>
          <p:cNvPr id="40" name="Google Shape;113;p2"/>
          <p:cNvSpPr/>
          <p:nvPr/>
        </p:nvSpPr>
        <p:spPr>
          <a:xfrm>
            <a:off x="8036929" y="9152112"/>
            <a:ext cx="539930" cy="500336"/>
          </a:xfrm>
          <a:custGeom>
            <a:avLst/>
            <a:gdLst/>
            <a:ahLst/>
            <a:cxnLst/>
            <a:rect l="l" t="t" r="r" b="b"/>
            <a:pathLst>
              <a:path w="21600" h="21600" extrusionOk="0">
                <a:moveTo>
                  <a:pt x="20136" y="18562"/>
                </a:moveTo>
                <a:cubicBezTo>
                  <a:pt x="14278" y="18562"/>
                  <a:pt x="14278" y="18562"/>
                  <a:pt x="14278" y="18562"/>
                </a:cubicBezTo>
                <a:cubicBezTo>
                  <a:pt x="14278" y="20250"/>
                  <a:pt x="12814" y="21600"/>
                  <a:pt x="10983" y="21600"/>
                </a:cubicBezTo>
                <a:cubicBezTo>
                  <a:pt x="9153" y="21600"/>
                  <a:pt x="7688" y="20250"/>
                  <a:pt x="7688" y="18562"/>
                </a:cubicBezTo>
                <a:cubicBezTo>
                  <a:pt x="1831" y="18562"/>
                  <a:pt x="1831" y="18562"/>
                  <a:pt x="1831" y="18562"/>
                </a:cubicBezTo>
                <a:cubicBezTo>
                  <a:pt x="732" y="18562"/>
                  <a:pt x="0" y="17887"/>
                  <a:pt x="0" y="16875"/>
                </a:cubicBezTo>
                <a:cubicBezTo>
                  <a:pt x="1831" y="15525"/>
                  <a:pt x="4027" y="12825"/>
                  <a:pt x="4027" y="6750"/>
                </a:cubicBezTo>
                <a:cubicBezTo>
                  <a:pt x="4027" y="4388"/>
                  <a:pt x="6224" y="2025"/>
                  <a:pt x="9885" y="1688"/>
                </a:cubicBezTo>
                <a:cubicBezTo>
                  <a:pt x="9519" y="1350"/>
                  <a:pt x="9519" y="1350"/>
                  <a:pt x="9519" y="1013"/>
                </a:cubicBezTo>
                <a:cubicBezTo>
                  <a:pt x="9519" y="338"/>
                  <a:pt x="10251" y="0"/>
                  <a:pt x="10983" y="0"/>
                </a:cubicBezTo>
                <a:cubicBezTo>
                  <a:pt x="11715" y="0"/>
                  <a:pt x="12081" y="338"/>
                  <a:pt x="12081" y="1013"/>
                </a:cubicBezTo>
                <a:cubicBezTo>
                  <a:pt x="12081" y="1350"/>
                  <a:pt x="12081" y="1350"/>
                  <a:pt x="12081" y="1688"/>
                </a:cubicBezTo>
                <a:cubicBezTo>
                  <a:pt x="15376" y="2025"/>
                  <a:pt x="17573" y="4388"/>
                  <a:pt x="17573" y="6750"/>
                </a:cubicBezTo>
                <a:cubicBezTo>
                  <a:pt x="17573" y="12825"/>
                  <a:pt x="19769" y="15525"/>
                  <a:pt x="21600" y="16875"/>
                </a:cubicBezTo>
                <a:cubicBezTo>
                  <a:pt x="21600" y="17887"/>
                  <a:pt x="20868" y="18562"/>
                  <a:pt x="20136" y="18562"/>
                </a:cubicBezTo>
                <a:close/>
                <a:moveTo>
                  <a:pt x="10983" y="20250"/>
                </a:moveTo>
                <a:cubicBezTo>
                  <a:pt x="9885" y="20250"/>
                  <a:pt x="9153" y="19237"/>
                  <a:pt x="9153" y="18562"/>
                </a:cubicBezTo>
                <a:cubicBezTo>
                  <a:pt x="9153" y="18225"/>
                  <a:pt x="8786" y="18225"/>
                  <a:pt x="8786" y="18225"/>
                </a:cubicBezTo>
                <a:cubicBezTo>
                  <a:pt x="8786" y="18225"/>
                  <a:pt x="8420" y="18225"/>
                  <a:pt x="8420" y="18562"/>
                </a:cubicBezTo>
                <a:cubicBezTo>
                  <a:pt x="8420" y="19575"/>
                  <a:pt x="9519" y="20587"/>
                  <a:pt x="10983" y="20587"/>
                </a:cubicBezTo>
                <a:cubicBezTo>
                  <a:pt x="10983" y="20587"/>
                  <a:pt x="10983" y="20587"/>
                  <a:pt x="10983" y="20250"/>
                </a:cubicBezTo>
                <a:cubicBezTo>
                  <a:pt x="10983" y="20250"/>
                  <a:pt x="10983" y="20250"/>
                  <a:pt x="10983" y="20250"/>
                </a:cubicBezTo>
                <a:close/>
              </a:path>
            </a:pathLst>
          </a:custGeom>
          <a:solidFill>
            <a:schemeClr val="lt1"/>
          </a:solidFill>
          <a:ln>
            <a:noFill/>
          </a:ln>
        </p:spPr>
        <p:txBody>
          <a:bodyPr spcFirstLastPara="1" wrap="square" lIns="182850" tIns="182850" rIns="182850" bIns="182850" anchor="t" anchorCtr="0">
            <a:noAutofit/>
          </a:bodyPr>
          <a:lstStyle/>
          <a:p>
            <a:pPr algn="l" defTabSz="1828800" hangingPunct="1">
              <a:buClr>
                <a:srgbClr val="000000"/>
              </a:buClr>
              <a:buSzPts val="9599"/>
            </a:pPr>
            <a:endParaRPr sz="9600" b="0">
              <a:latin typeface="Calibri"/>
              <a:ea typeface="Calibri"/>
              <a:cs typeface="Calibri"/>
              <a:sym typeface="Calibri"/>
            </a:endParaRPr>
          </a:p>
        </p:txBody>
      </p:sp>
      <p:sp>
        <p:nvSpPr>
          <p:cNvPr id="41" name="Google Shape;114;p2"/>
          <p:cNvSpPr/>
          <p:nvPr/>
        </p:nvSpPr>
        <p:spPr>
          <a:xfrm>
            <a:off x="15871939" y="5728028"/>
            <a:ext cx="505534" cy="399260"/>
          </a:xfrm>
          <a:custGeom>
            <a:avLst/>
            <a:gdLst/>
            <a:ahLst/>
            <a:cxnLst/>
            <a:rect l="l" t="t" r="r" b="b"/>
            <a:pathLst>
              <a:path w="21431" h="21388" extrusionOk="0">
                <a:moveTo>
                  <a:pt x="16875" y="17153"/>
                </a:moveTo>
                <a:cubicBezTo>
                  <a:pt x="16875" y="19270"/>
                  <a:pt x="15187" y="21388"/>
                  <a:pt x="13500" y="21388"/>
                </a:cubicBezTo>
                <a:cubicBezTo>
                  <a:pt x="3375" y="21388"/>
                  <a:pt x="3375" y="21388"/>
                  <a:pt x="3375" y="21388"/>
                </a:cubicBezTo>
                <a:cubicBezTo>
                  <a:pt x="1350" y="21388"/>
                  <a:pt x="0" y="19270"/>
                  <a:pt x="0" y="17153"/>
                </a:cubicBezTo>
                <a:cubicBezTo>
                  <a:pt x="0" y="4447"/>
                  <a:pt x="0" y="4447"/>
                  <a:pt x="0" y="4447"/>
                </a:cubicBezTo>
                <a:cubicBezTo>
                  <a:pt x="0" y="1906"/>
                  <a:pt x="1350" y="212"/>
                  <a:pt x="3375" y="212"/>
                </a:cubicBezTo>
                <a:cubicBezTo>
                  <a:pt x="13500" y="212"/>
                  <a:pt x="13500" y="212"/>
                  <a:pt x="13500" y="212"/>
                </a:cubicBezTo>
                <a:cubicBezTo>
                  <a:pt x="13837" y="212"/>
                  <a:pt x="14512" y="212"/>
                  <a:pt x="14850" y="212"/>
                </a:cubicBezTo>
                <a:cubicBezTo>
                  <a:pt x="14850" y="635"/>
                  <a:pt x="14850" y="635"/>
                  <a:pt x="15187" y="635"/>
                </a:cubicBezTo>
                <a:cubicBezTo>
                  <a:pt x="15187" y="1059"/>
                  <a:pt x="15187" y="1059"/>
                  <a:pt x="14850" y="1059"/>
                </a:cubicBezTo>
                <a:cubicBezTo>
                  <a:pt x="14512" y="1906"/>
                  <a:pt x="14512" y="1906"/>
                  <a:pt x="14512" y="1906"/>
                </a:cubicBezTo>
                <a:cubicBezTo>
                  <a:pt x="14175" y="1906"/>
                  <a:pt x="14175" y="1906"/>
                  <a:pt x="13837" y="1906"/>
                </a:cubicBezTo>
                <a:cubicBezTo>
                  <a:pt x="13837" y="1906"/>
                  <a:pt x="13500" y="1906"/>
                  <a:pt x="13500" y="1906"/>
                </a:cubicBezTo>
                <a:cubicBezTo>
                  <a:pt x="3375" y="1906"/>
                  <a:pt x="3375" y="1906"/>
                  <a:pt x="3375" y="1906"/>
                </a:cubicBezTo>
                <a:cubicBezTo>
                  <a:pt x="2363" y="1906"/>
                  <a:pt x="1350" y="3176"/>
                  <a:pt x="1350" y="4447"/>
                </a:cubicBezTo>
                <a:cubicBezTo>
                  <a:pt x="1350" y="17153"/>
                  <a:pt x="1350" y="17153"/>
                  <a:pt x="1350" y="17153"/>
                </a:cubicBezTo>
                <a:cubicBezTo>
                  <a:pt x="1350" y="18423"/>
                  <a:pt x="2363" y="19270"/>
                  <a:pt x="3375" y="19270"/>
                </a:cubicBezTo>
                <a:cubicBezTo>
                  <a:pt x="13500" y="19270"/>
                  <a:pt x="13500" y="19270"/>
                  <a:pt x="13500" y="19270"/>
                </a:cubicBezTo>
                <a:cubicBezTo>
                  <a:pt x="14512" y="19270"/>
                  <a:pt x="15187" y="18423"/>
                  <a:pt x="15187" y="17153"/>
                </a:cubicBezTo>
                <a:cubicBezTo>
                  <a:pt x="15187" y="15035"/>
                  <a:pt x="15187" y="15035"/>
                  <a:pt x="15187" y="15035"/>
                </a:cubicBezTo>
                <a:cubicBezTo>
                  <a:pt x="15187" y="15035"/>
                  <a:pt x="15525" y="14612"/>
                  <a:pt x="15525" y="14612"/>
                </a:cubicBezTo>
                <a:cubicBezTo>
                  <a:pt x="16200" y="13764"/>
                  <a:pt x="16200" y="13764"/>
                  <a:pt x="16200" y="13764"/>
                </a:cubicBezTo>
                <a:cubicBezTo>
                  <a:pt x="16200" y="13764"/>
                  <a:pt x="16537" y="13764"/>
                  <a:pt x="16537" y="13764"/>
                </a:cubicBezTo>
                <a:cubicBezTo>
                  <a:pt x="16875" y="13764"/>
                  <a:pt x="16875" y="13764"/>
                  <a:pt x="16875" y="14188"/>
                </a:cubicBezTo>
                <a:lnTo>
                  <a:pt x="16875" y="17153"/>
                </a:lnTo>
                <a:close/>
                <a:moveTo>
                  <a:pt x="19237" y="7412"/>
                </a:moveTo>
                <a:cubicBezTo>
                  <a:pt x="11137" y="17576"/>
                  <a:pt x="11137" y="17576"/>
                  <a:pt x="11137" y="17576"/>
                </a:cubicBezTo>
                <a:cubicBezTo>
                  <a:pt x="7763" y="17576"/>
                  <a:pt x="7763" y="17576"/>
                  <a:pt x="7763" y="17576"/>
                </a:cubicBezTo>
                <a:cubicBezTo>
                  <a:pt x="7763" y="12917"/>
                  <a:pt x="7763" y="12917"/>
                  <a:pt x="7763" y="12917"/>
                </a:cubicBezTo>
                <a:cubicBezTo>
                  <a:pt x="15862" y="2753"/>
                  <a:pt x="15862" y="2753"/>
                  <a:pt x="15862" y="2753"/>
                </a:cubicBezTo>
                <a:lnTo>
                  <a:pt x="19237" y="7412"/>
                </a:lnTo>
                <a:close/>
                <a:moveTo>
                  <a:pt x="12150" y="14188"/>
                </a:moveTo>
                <a:cubicBezTo>
                  <a:pt x="10125" y="12070"/>
                  <a:pt x="10125" y="12070"/>
                  <a:pt x="10125" y="12070"/>
                </a:cubicBezTo>
                <a:cubicBezTo>
                  <a:pt x="8775" y="13764"/>
                  <a:pt x="8775" y="13764"/>
                  <a:pt x="8775" y="13764"/>
                </a:cubicBezTo>
                <a:cubicBezTo>
                  <a:pt x="8775" y="14612"/>
                  <a:pt x="8775" y="14612"/>
                  <a:pt x="8775" y="14612"/>
                </a:cubicBezTo>
                <a:cubicBezTo>
                  <a:pt x="9788" y="14612"/>
                  <a:pt x="9788" y="14612"/>
                  <a:pt x="9788" y="14612"/>
                </a:cubicBezTo>
                <a:cubicBezTo>
                  <a:pt x="9788" y="15882"/>
                  <a:pt x="9788" y="15882"/>
                  <a:pt x="9788" y="15882"/>
                </a:cubicBezTo>
                <a:cubicBezTo>
                  <a:pt x="10463" y="15882"/>
                  <a:pt x="10463" y="15882"/>
                  <a:pt x="10463" y="15882"/>
                </a:cubicBezTo>
                <a:lnTo>
                  <a:pt x="12150" y="14188"/>
                </a:lnTo>
                <a:close/>
                <a:moveTo>
                  <a:pt x="15525" y="5294"/>
                </a:moveTo>
                <a:cubicBezTo>
                  <a:pt x="11475" y="10376"/>
                  <a:pt x="11475" y="10376"/>
                  <a:pt x="11475" y="10376"/>
                </a:cubicBezTo>
                <a:cubicBezTo>
                  <a:pt x="11137" y="10376"/>
                  <a:pt x="11137" y="10800"/>
                  <a:pt x="11137" y="10800"/>
                </a:cubicBezTo>
                <a:cubicBezTo>
                  <a:pt x="11475" y="11223"/>
                  <a:pt x="11475" y="11223"/>
                  <a:pt x="11812" y="10800"/>
                </a:cubicBezTo>
                <a:cubicBezTo>
                  <a:pt x="15862" y="5717"/>
                  <a:pt x="15862" y="5717"/>
                  <a:pt x="15862" y="5717"/>
                </a:cubicBezTo>
                <a:cubicBezTo>
                  <a:pt x="15862" y="5294"/>
                  <a:pt x="15862" y="5294"/>
                  <a:pt x="15862" y="5294"/>
                </a:cubicBezTo>
                <a:cubicBezTo>
                  <a:pt x="15862" y="4870"/>
                  <a:pt x="15525" y="4870"/>
                  <a:pt x="15525" y="5294"/>
                </a:cubicBezTo>
                <a:close/>
                <a:moveTo>
                  <a:pt x="19912" y="6141"/>
                </a:moveTo>
                <a:cubicBezTo>
                  <a:pt x="16537" y="1906"/>
                  <a:pt x="16537" y="1906"/>
                  <a:pt x="16537" y="1906"/>
                </a:cubicBezTo>
                <a:cubicBezTo>
                  <a:pt x="17550" y="635"/>
                  <a:pt x="17550" y="635"/>
                  <a:pt x="17550" y="635"/>
                </a:cubicBezTo>
                <a:cubicBezTo>
                  <a:pt x="17887" y="-212"/>
                  <a:pt x="18900" y="-212"/>
                  <a:pt x="19237" y="635"/>
                </a:cubicBezTo>
                <a:cubicBezTo>
                  <a:pt x="20925" y="2753"/>
                  <a:pt x="20925" y="2753"/>
                  <a:pt x="20925" y="2753"/>
                </a:cubicBezTo>
                <a:cubicBezTo>
                  <a:pt x="21600" y="3600"/>
                  <a:pt x="21600" y="4447"/>
                  <a:pt x="20925" y="4870"/>
                </a:cubicBezTo>
                <a:lnTo>
                  <a:pt x="19912" y="6141"/>
                </a:lnTo>
                <a:close/>
              </a:path>
            </a:pathLst>
          </a:custGeom>
          <a:solidFill>
            <a:schemeClr val="lt1"/>
          </a:solidFill>
          <a:ln>
            <a:noFill/>
          </a:ln>
        </p:spPr>
        <p:txBody>
          <a:bodyPr spcFirstLastPara="1" wrap="square" lIns="91426" tIns="91426" rIns="91426" bIns="91426" anchor="t" anchorCtr="0">
            <a:noAutofit/>
          </a:bodyPr>
          <a:lstStyle/>
          <a:p>
            <a:pPr algn="l" defTabSz="1828800" hangingPunct="1">
              <a:buClr>
                <a:srgbClr val="000000"/>
              </a:buClr>
              <a:buSzPts val="4800"/>
            </a:pPr>
            <a:endParaRPr sz="4800" b="0">
              <a:latin typeface="Calibri"/>
              <a:ea typeface="Calibri"/>
              <a:cs typeface="Calibri"/>
              <a:sym typeface="Calibri"/>
            </a:endParaRPr>
          </a:p>
        </p:txBody>
      </p:sp>
      <p:sp>
        <p:nvSpPr>
          <p:cNvPr id="42" name="Google Shape;115;p2"/>
          <p:cNvSpPr/>
          <p:nvPr/>
        </p:nvSpPr>
        <p:spPr>
          <a:xfrm>
            <a:off x="15925647" y="8019023"/>
            <a:ext cx="451826" cy="456482"/>
          </a:xfrm>
          <a:custGeom>
            <a:avLst/>
            <a:gdLst/>
            <a:ahLst/>
            <a:cxnLst/>
            <a:rect l="l" t="t" r="r" b="b"/>
            <a:pathLst>
              <a:path w="21600" h="21600" extrusionOk="0">
                <a:moveTo>
                  <a:pt x="21120" y="18240"/>
                </a:moveTo>
                <a:cubicBezTo>
                  <a:pt x="18720" y="21120"/>
                  <a:pt x="18720" y="21120"/>
                  <a:pt x="18720" y="21120"/>
                </a:cubicBezTo>
                <a:cubicBezTo>
                  <a:pt x="18240" y="21120"/>
                  <a:pt x="17760" y="21600"/>
                  <a:pt x="17280" y="21600"/>
                </a:cubicBezTo>
                <a:cubicBezTo>
                  <a:pt x="16800" y="21600"/>
                  <a:pt x="16320" y="21120"/>
                  <a:pt x="16320" y="21120"/>
                </a:cubicBezTo>
                <a:cubicBezTo>
                  <a:pt x="10560" y="15360"/>
                  <a:pt x="10560" y="15360"/>
                  <a:pt x="10560" y="15360"/>
                </a:cubicBezTo>
                <a:cubicBezTo>
                  <a:pt x="5280" y="21120"/>
                  <a:pt x="5280" y="21120"/>
                  <a:pt x="5280" y="21120"/>
                </a:cubicBezTo>
                <a:cubicBezTo>
                  <a:pt x="5280" y="21120"/>
                  <a:pt x="4800" y="21600"/>
                  <a:pt x="4320" y="21600"/>
                </a:cubicBezTo>
                <a:cubicBezTo>
                  <a:pt x="3840" y="21600"/>
                  <a:pt x="3360" y="21120"/>
                  <a:pt x="2880" y="21120"/>
                </a:cubicBezTo>
                <a:cubicBezTo>
                  <a:pt x="480" y="18240"/>
                  <a:pt x="480" y="18240"/>
                  <a:pt x="480" y="18240"/>
                </a:cubicBezTo>
                <a:cubicBezTo>
                  <a:pt x="0" y="18240"/>
                  <a:pt x="0" y="17760"/>
                  <a:pt x="0" y="17280"/>
                </a:cubicBezTo>
                <a:cubicBezTo>
                  <a:pt x="0" y="16800"/>
                  <a:pt x="0" y="16320"/>
                  <a:pt x="480" y="15840"/>
                </a:cubicBezTo>
                <a:cubicBezTo>
                  <a:pt x="5760" y="10560"/>
                  <a:pt x="5760" y="10560"/>
                  <a:pt x="5760" y="10560"/>
                </a:cubicBezTo>
                <a:cubicBezTo>
                  <a:pt x="480" y="5280"/>
                  <a:pt x="480" y="5280"/>
                  <a:pt x="480" y="5280"/>
                </a:cubicBezTo>
                <a:cubicBezTo>
                  <a:pt x="0" y="4800"/>
                  <a:pt x="0" y="4320"/>
                  <a:pt x="0" y="3840"/>
                </a:cubicBezTo>
                <a:cubicBezTo>
                  <a:pt x="0" y="3360"/>
                  <a:pt x="0" y="2880"/>
                  <a:pt x="480" y="2880"/>
                </a:cubicBezTo>
                <a:cubicBezTo>
                  <a:pt x="2880" y="480"/>
                  <a:pt x="2880" y="480"/>
                  <a:pt x="2880" y="480"/>
                </a:cubicBezTo>
                <a:cubicBezTo>
                  <a:pt x="3360" y="0"/>
                  <a:pt x="3840" y="0"/>
                  <a:pt x="4320" y="0"/>
                </a:cubicBezTo>
                <a:cubicBezTo>
                  <a:pt x="4800" y="0"/>
                  <a:pt x="5280" y="0"/>
                  <a:pt x="5280" y="480"/>
                </a:cubicBezTo>
                <a:cubicBezTo>
                  <a:pt x="10560" y="5760"/>
                  <a:pt x="10560" y="5760"/>
                  <a:pt x="10560" y="5760"/>
                </a:cubicBezTo>
                <a:cubicBezTo>
                  <a:pt x="16320" y="480"/>
                  <a:pt x="16320" y="480"/>
                  <a:pt x="16320" y="480"/>
                </a:cubicBezTo>
                <a:cubicBezTo>
                  <a:pt x="16320" y="0"/>
                  <a:pt x="16800" y="0"/>
                  <a:pt x="17280" y="0"/>
                </a:cubicBezTo>
                <a:cubicBezTo>
                  <a:pt x="17760" y="0"/>
                  <a:pt x="18240" y="0"/>
                  <a:pt x="18720" y="480"/>
                </a:cubicBezTo>
                <a:cubicBezTo>
                  <a:pt x="21120" y="2880"/>
                  <a:pt x="21120" y="2880"/>
                  <a:pt x="21120" y="2880"/>
                </a:cubicBezTo>
                <a:cubicBezTo>
                  <a:pt x="21600" y="2880"/>
                  <a:pt x="21600" y="3360"/>
                  <a:pt x="21600" y="3840"/>
                </a:cubicBezTo>
                <a:cubicBezTo>
                  <a:pt x="21600" y="4320"/>
                  <a:pt x="21600" y="4800"/>
                  <a:pt x="21120" y="5280"/>
                </a:cubicBezTo>
                <a:cubicBezTo>
                  <a:pt x="15840" y="10560"/>
                  <a:pt x="15840" y="10560"/>
                  <a:pt x="15840" y="10560"/>
                </a:cubicBezTo>
                <a:cubicBezTo>
                  <a:pt x="21120" y="15840"/>
                  <a:pt x="21120" y="15840"/>
                  <a:pt x="21120" y="15840"/>
                </a:cubicBezTo>
                <a:cubicBezTo>
                  <a:pt x="21600" y="16320"/>
                  <a:pt x="21600" y="16800"/>
                  <a:pt x="21600" y="17280"/>
                </a:cubicBezTo>
                <a:cubicBezTo>
                  <a:pt x="21600" y="17760"/>
                  <a:pt x="21600" y="18240"/>
                  <a:pt x="21120" y="18240"/>
                </a:cubicBezTo>
                <a:close/>
              </a:path>
            </a:pathLst>
          </a:custGeom>
          <a:solidFill>
            <a:schemeClr val="lt1"/>
          </a:solidFill>
          <a:ln>
            <a:noFill/>
          </a:ln>
        </p:spPr>
        <p:txBody>
          <a:bodyPr spcFirstLastPara="1" wrap="square" lIns="91426" tIns="91426" rIns="91426" bIns="91426" anchor="t" anchorCtr="0">
            <a:noAutofit/>
          </a:bodyPr>
          <a:lstStyle/>
          <a:p>
            <a:pPr algn="l" defTabSz="1828800" hangingPunct="1">
              <a:buClr>
                <a:srgbClr val="000000"/>
              </a:buClr>
              <a:buSzPts val="4800"/>
            </a:pPr>
            <a:endParaRPr sz="4800" b="0">
              <a:latin typeface="Calibri"/>
              <a:ea typeface="Calibri"/>
              <a:cs typeface="Calibri"/>
              <a:sym typeface="Calibri"/>
            </a:endParaRPr>
          </a:p>
        </p:txBody>
      </p:sp>
      <p:grpSp>
        <p:nvGrpSpPr>
          <p:cNvPr id="43" name="Google Shape;116;p2"/>
          <p:cNvGrpSpPr/>
          <p:nvPr/>
        </p:nvGrpSpPr>
        <p:grpSpPr>
          <a:xfrm>
            <a:off x="9703267" y="4326117"/>
            <a:ext cx="4984106" cy="5604930"/>
            <a:chOff x="10523591" y="4979989"/>
            <a:chExt cx="3339992" cy="3756024"/>
          </a:xfrm>
        </p:grpSpPr>
        <p:sp>
          <p:nvSpPr>
            <p:cNvPr id="44" name="Google Shape;117;p2"/>
            <p:cNvSpPr/>
            <p:nvPr/>
          </p:nvSpPr>
          <p:spPr>
            <a:xfrm rot="5400000">
              <a:off x="11156452" y="4787840"/>
              <a:ext cx="1499589" cy="1883886"/>
            </a:xfrm>
            <a:custGeom>
              <a:avLst/>
              <a:gdLst/>
              <a:ahLst/>
              <a:cxnLst/>
              <a:rect l="l" t="t" r="r" b="b"/>
              <a:pathLst>
                <a:path w="539" h="677" extrusionOk="0">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rgbClr val="E6215A"/>
            </a:solidFill>
            <a:ln>
              <a:noFill/>
            </a:ln>
          </p:spPr>
          <p:txBody>
            <a:bodyPr spcFirstLastPara="1" wrap="square" lIns="91426" tIns="45700" rIns="91426" bIns="45700" anchor="t" anchorCtr="0">
              <a:noAutofit/>
            </a:bodyPr>
            <a:lstStyle/>
            <a:p>
              <a:pPr algn="l" defTabSz="1828800" hangingPunct="1">
                <a:buClr>
                  <a:srgbClr val="000000"/>
                </a:buClr>
                <a:buSzPts val="1600"/>
              </a:pPr>
              <a:endParaRPr sz="1600" b="0">
                <a:solidFill>
                  <a:srgbClr val="171717"/>
                </a:solidFill>
                <a:latin typeface="Raleway"/>
                <a:ea typeface="Raleway"/>
                <a:cs typeface="Raleway"/>
                <a:sym typeface="Raleway"/>
              </a:endParaRPr>
            </a:p>
          </p:txBody>
        </p:sp>
        <p:sp>
          <p:nvSpPr>
            <p:cNvPr id="45" name="Google Shape;118;p2"/>
            <p:cNvSpPr/>
            <p:nvPr/>
          </p:nvSpPr>
          <p:spPr>
            <a:xfrm rot="5400000">
              <a:off x="12222380" y="5595219"/>
              <a:ext cx="2053120" cy="1229286"/>
            </a:xfrm>
            <a:custGeom>
              <a:avLst/>
              <a:gdLst/>
              <a:ahLst/>
              <a:cxnLst/>
              <a:rect l="l" t="t" r="r" b="b"/>
              <a:pathLst>
                <a:path w="738" h="442" extrusionOk="0">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rgbClr val="66C8FF"/>
            </a:solidFill>
            <a:ln>
              <a:noFill/>
            </a:ln>
          </p:spPr>
          <p:txBody>
            <a:bodyPr spcFirstLastPara="1" wrap="square" lIns="91426" tIns="45700" rIns="91426" bIns="45700" anchor="t" anchorCtr="0">
              <a:noAutofit/>
            </a:bodyPr>
            <a:lstStyle/>
            <a:p>
              <a:pPr algn="l" defTabSz="1828800" hangingPunct="1">
                <a:buClr>
                  <a:srgbClr val="000000"/>
                </a:buClr>
                <a:buSzPts val="1600"/>
              </a:pPr>
              <a:endParaRPr sz="1600" b="0">
                <a:solidFill>
                  <a:srgbClr val="171717"/>
                </a:solidFill>
                <a:latin typeface="Raleway"/>
                <a:ea typeface="Raleway"/>
                <a:cs typeface="Raleway"/>
                <a:sym typeface="Raleway"/>
              </a:endParaRPr>
            </a:p>
          </p:txBody>
        </p:sp>
        <p:sp>
          <p:nvSpPr>
            <p:cNvPr id="46" name="Google Shape;119;p2"/>
            <p:cNvSpPr/>
            <p:nvPr/>
          </p:nvSpPr>
          <p:spPr>
            <a:xfrm rot="5400000">
              <a:off x="10112263" y="6890907"/>
              <a:ext cx="2053120" cy="1230460"/>
            </a:xfrm>
            <a:custGeom>
              <a:avLst/>
              <a:gdLst/>
              <a:ahLst/>
              <a:cxnLst/>
              <a:rect l="l" t="t" r="r" b="b"/>
              <a:pathLst>
                <a:path w="738" h="442" extrusionOk="0">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rgbClr val="9E9E9E"/>
            </a:solidFill>
            <a:ln>
              <a:noFill/>
            </a:ln>
          </p:spPr>
          <p:txBody>
            <a:bodyPr spcFirstLastPara="1" wrap="square" lIns="91426" tIns="45700" rIns="91426" bIns="45700" anchor="t" anchorCtr="0">
              <a:noAutofit/>
            </a:bodyPr>
            <a:lstStyle/>
            <a:p>
              <a:pPr algn="l" defTabSz="1828800" hangingPunct="1">
                <a:buClr>
                  <a:srgbClr val="000000"/>
                </a:buClr>
                <a:buSzPts val="1600"/>
              </a:pPr>
              <a:endParaRPr sz="1600" b="0">
                <a:solidFill>
                  <a:srgbClr val="171717"/>
                </a:solidFill>
                <a:latin typeface="Raleway"/>
                <a:ea typeface="Raleway"/>
                <a:cs typeface="Raleway"/>
                <a:sym typeface="Raleway"/>
              </a:endParaRPr>
            </a:p>
          </p:txBody>
        </p:sp>
        <p:sp>
          <p:nvSpPr>
            <p:cNvPr id="47" name="Google Shape;120;p2"/>
            <p:cNvSpPr/>
            <p:nvPr/>
          </p:nvSpPr>
          <p:spPr>
            <a:xfrm rot="5400000">
              <a:off x="10482457" y="5602860"/>
              <a:ext cx="1752264" cy="1669996"/>
            </a:xfrm>
            <a:custGeom>
              <a:avLst/>
              <a:gdLst/>
              <a:ahLst/>
              <a:cxnLst/>
              <a:rect l="l" t="t" r="r" b="b"/>
              <a:pathLst>
                <a:path w="630" h="600" extrusionOk="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rgbClr val="EE7D00"/>
            </a:solidFill>
            <a:ln>
              <a:noFill/>
            </a:ln>
          </p:spPr>
          <p:txBody>
            <a:bodyPr spcFirstLastPara="1" wrap="square" lIns="91426" tIns="45700" rIns="91426" bIns="45700" anchor="t" anchorCtr="0">
              <a:noAutofit/>
            </a:bodyPr>
            <a:lstStyle/>
            <a:p>
              <a:pPr algn="l" defTabSz="1828800" hangingPunct="1">
                <a:buClr>
                  <a:srgbClr val="000000"/>
                </a:buClr>
                <a:buSzPts val="1600"/>
              </a:pPr>
              <a:endParaRPr sz="1600" b="0">
                <a:solidFill>
                  <a:srgbClr val="171717"/>
                </a:solidFill>
                <a:latin typeface="Raleway"/>
                <a:ea typeface="Raleway"/>
                <a:cs typeface="Raleway"/>
                <a:sym typeface="Raleway"/>
              </a:endParaRPr>
            </a:p>
          </p:txBody>
        </p:sp>
        <p:sp>
          <p:nvSpPr>
            <p:cNvPr id="48" name="Google Shape;121;p2"/>
            <p:cNvSpPr/>
            <p:nvPr/>
          </p:nvSpPr>
          <p:spPr>
            <a:xfrm rot="5400000">
              <a:off x="12153628" y="6441971"/>
              <a:ext cx="1749913" cy="1669997"/>
            </a:xfrm>
            <a:custGeom>
              <a:avLst/>
              <a:gdLst/>
              <a:ahLst/>
              <a:cxnLst/>
              <a:rect l="l" t="t" r="r" b="b"/>
              <a:pathLst>
                <a:path w="629" h="600" extrusionOk="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rgbClr val="31B7BB"/>
            </a:solidFill>
            <a:ln>
              <a:noFill/>
            </a:ln>
          </p:spPr>
          <p:txBody>
            <a:bodyPr spcFirstLastPara="1" wrap="square" lIns="91426" tIns="45700" rIns="91426" bIns="45700" anchor="t" anchorCtr="0">
              <a:noAutofit/>
            </a:bodyPr>
            <a:lstStyle/>
            <a:p>
              <a:pPr algn="l" defTabSz="1828800" hangingPunct="1">
                <a:buClr>
                  <a:srgbClr val="000000"/>
                </a:buClr>
                <a:buSzPts val="1600"/>
              </a:pPr>
              <a:endParaRPr sz="1600" b="0">
                <a:solidFill>
                  <a:srgbClr val="171717"/>
                </a:solidFill>
                <a:latin typeface="Raleway"/>
                <a:ea typeface="Raleway"/>
                <a:cs typeface="Raleway"/>
                <a:sym typeface="Raleway"/>
              </a:endParaRPr>
            </a:p>
          </p:txBody>
        </p:sp>
        <p:sp>
          <p:nvSpPr>
            <p:cNvPr id="49" name="Google Shape;122;p2"/>
            <p:cNvSpPr/>
            <p:nvPr/>
          </p:nvSpPr>
          <p:spPr>
            <a:xfrm rot="5400000">
              <a:off x="11730549" y="7042512"/>
              <a:ext cx="1499589" cy="1887412"/>
            </a:xfrm>
            <a:custGeom>
              <a:avLst/>
              <a:gdLst/>
              <a:ahLst/>
              <a:cxnLst/>
              <a:rect l="l" t="t" r="r" b="b"/>
              <a:pathLst>
                <a:path w="539" h="678" extrusionOk="0">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rgbClr val="009656"/>
            </a:solidFill>
            <a:ln>
              <a:noFill/>
            </a:ln>
          </p:spPr>
          <p:txBody>
            <a:bodyPr spcFirstLastPara="1" wrap="square" lIns="91426" tIns="45700" rIns="91426" bIns="45700" anchor="t" anchorCtr="0">
              <a:noAutofit/>
            </a:bodyPr>
            <a:lstStyle/>
            <a:p>
              <a:pPr algn="l" defTabSz="1828800" hangingPunct="1">
                <a:buClr>
                  <a:srgbClr val="000000"/>
                </a:buClr>
                <a:buSzPts val="1600"/>
              </a:pPr>
              <a:endParaRPr sz="1600" b="0">
                <a:solidFill>
                  <a:srgbClr val="171717"/>
                </a:solidFill>
                <a:latin typeface="Raleway"/>
                <a:ea typeface="Raleway"/>
                <a:cs typeface="Raleway"/>
                <a:sym typeface="Raleway"/>
              </a:endParaRPr>
            </a:p>
          </p:txBody>
        </p:sp>
      </p:grpSp>
    </p:spTree>
    <p:extLst>
      <p:ext uri="{BB962C8B-B14F-4D97-AF65-F5344CB8AC3E}">
        <p14:creationId xmlns:p14="http://schemas.microsoft.com/office/powerpoint/2010/main" val="528384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9" name="Google Shape;309;p21"/>
          <p:cNvSpPr txBox="1"/>
          <p:nvPr/>
        </p:nvSpPr>
        <p:spPr>
          <a:xfrm rot="516">
            <a:off x="1440579" y="4344530"/>
            <a:ext cx="22079322" cy="4342256"/>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a:latin typeface="Arial"/>
                <a:cs typeface="Arial"/>
                <a:sym typeface="Arial"/>
              </a:rPr>
              <a:t>Эта знакомая вам с детства именинница с найденными деньгами поступила так: купила на рынке специальное приспособление и позвала всех соседей к столу. В середине действа она чуть было не пострадала от кровожадного монстра, но была спасена. А праздник в итоге окончился свадьбой. Как зовут героиню?</a:t>
            </a:r>
            <a:endParaRPr sz="4800" b="0">
              <a:latin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5</a:t>
            </a: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30" y="11395301"/>
            <a:ext cx="3856772" cy="717398"/>
          </a:xfrm>
          <a:prstGeom prst="rect">
            <a:avLst/>
          </a:prstGeom>
        </p:spPr>
      </p:pic>
    </p:spTree>
    <p:extLst>
      <p:ext uri="{BB962C8B-B14F-4D97-AF65-F5344CB8AC3E}">
        <p14:creationId xmlns:p14="http://schemas.microsoft.com/office/powerpoint/2010/main" val="69508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a:p>
        </p:txBody>
      </p:sp>
      <p:sp>
        <p:nvSpPr>
          <p:cNvPr id="3" name="Заголовок 2"/>
          <p:cNvSpPr>
            <a:spLocks noGrp="1"/>
          </p:cNvSpPr>
          <p:nvPr>
            <p:ph type="title"/>
          </p:nvPr>
        </p:nvSpPr>
        <p:spPr/>
        <p:txBody>
          <a:bodyPr/>
          <a:lstStyle/>
          <a:p>
            <a:r>
              <a:rPr lang="ru-RU" dirty="0" smtClean="0"/>
              <a:t>Раунд 2: ответы</a:t>
            </a:r>
            <a:endParaRPr lang="ru-RU" dirty="0"/>
          </a:p>
        </p:txBody>
      </p:sp>
      <p:sp>
        <p:nvSpPr>
          <p:cNvPr id="4" name="Текст 3"/>
          <p:cNvSpPr>
            <a:spLocks noGrp="1"/>
          </p:cNvSpPr>
          <p:nvPr>
            <p:ph type="body" idx="2"/>
          </p:nvPr>
        </p:nvSpPr>
        <p:spPr/>
        <p:txBody>
          <a:bodyPr/>
          <a:lstStyle/>
          <a:p>
            <a:endParaRPr lang="ru-RU"/>
          </a:p>
        </p:txBody>
      </p:sp>
      <p:pic>
        <p:nvPicPr>
          <p:cNvPr id="5" name="Google Shape;175;p3"/>
          <p:cNvPicPr preferRelativeResize="0"/>
          <p:nvPr/>
        </p:nvPicPr>
        <p:blipFill rotWithShape="1">
          <a:blip r:embed="rId2">
            <a:alphaModFix/>
          </a:blip>
          <a:srcRect b="41891"/>
          <a:stretch/>
        </p:blipFill>
        <p:spPr>
          <a:xfrm>
            <a:off x="14839952" y="3908806"/>
            <a:ext cx="8060416" cy="8589584"/>
          </a:xfrm>
          <a:prstGeom prst="rect">
            <a:avLst/>
          </a:prstGeom>
          <a:noFill/>
          <a:ln>
            <a:noFill/>
          </a:ln>
        </p:spPr>
      </p:pic>
      <p:pic>
        <p:nvPicPr>
          <p:cNvPr id="6" name="Google Shape;176;p3"/>
          <p:cNvPicPr preferRelativeResize="0"/>
          <p:nvPr/>
        </p:nvPicPr>
        <p:blipFill rotWithShape="1">
          <a:blip r:embed="rId3">
            <a:alphaModFix/>
          </a:blip>
          <a:srcRect/>
          <a:stretch/>
        </p:blipFill>
        <p:spPr>
          <a:xfrm>
            <a:off x="12909689" y="3908806"/>
            <a:ext cx="4399798" cy="3440444"/>
          </a:xfrm>
          <a:prstGeom prst="rect">
            <a:avLst/>
          </a:prstGeom>
          <a:noFill/>
          <a:ln>
            <a:noFill/>
          </a:ln>
        </p:spPr>
      </p:pic>
      <p:sp>
        <p:nvSpPr>
          <p:cNvPr id="8" name="Google Shape;129;p3"/>
          <p:cNvSpPr txBox="1">
            <a:spLocks/>
          </p:cNvSpPr>
          <p:nvPr/>
        </p:nvSpPr>
        <p:spPr>
          <a:xfrm>
            <a:off x="1277225" y="4229056"/>
            <a:ext cx="9463754" cy="6604000"/>
          </a:xfrm>
          <a:prstGeom prst="rect">
            <a:avLst/>
          </a:prstGeom>
          <a:noFill/>
          <a:ln>
            <a:noFill/>
          </a:ln>
        </p:spPr>
        <p:txBody>
          <a:bodyPr spcFirstLastPara="1" wrap="square" lIns="50800" tIns="50800" rIns="50800" bIns="50800" anchor="ctr"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defTabSz="1828800" hangingPunct="1">
              <a:lnSpc>
                <a:spcPct val="100000"/>
              </a:lnSpc>
              <a:spcBef>
                <a:spcPts val="0"/>
              </a:spcBef>
              <a:buClr>
                <a:srgbClr val="004F9E"/>
              </a:buClr>
              <a:buSzPts val="20000"/>
              <a:buNone/>
            </a:pPr>
            <a:r>
              <a:rPr lang="ru-RU" sz="16000" b="1" dirty="0">
                <a:solidFill>
                  <a:srgbClr val="009657"/>
                </a:solidFill>
                <a:latin typeface="Arial Black"/>
                <a:ea typeface="Arial Black"/>
                <a:cs typeface="Arial Black"/>
                <a:sym typeface="Arial Black"/>
              </a:rPr>
              <a:t>Первые траты</a:t>
            </a:r>
          </a:p>
        </p:txBody>
      </p:sp>
      <p:pic>
        <p:nvPicPr>
          <p:cNvPr id="9" name="Google Shape;253;p16"/>
          <p:cNvPicPr preferRelativeResize="0"/>
          <p:nvPr/>
        </p:nvPicPr>
        <p:blipFill rotWithShape="1">
          <a:blip r:embed="rId4">
            <a:alphaModFix/>
          </a:blip>
          <a:srcRect t="24043"/>
          <a:stretch/>
        </p:blipFill>
        <p:spPr>
          <a:xfrm rot="19574715">
            <a:off x="13805464" y="4131464"/>
            <a:ext cx="1817132" cy="2871512"/>
          </a:xfrm>
          <a:prstGeom prst="rect">
            <a:avLst/>
          </a:prstGeom>
          <a:noFill/>
          <a:ln>
            <a:noFill/>
          </a:ln>
        </p:spPr>
      </p:pic>
    </p:spTree>
    <p:extLst>
      <p:ext uri="{BB962C8B-B14F-4D97-AF65-F5344CB8AC3E}">
        <p14:creationId xmlns:p14="http://schemas.microsoft.com/office/powerpoint/2010/main" val="2471029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5" name="Google Shape;335;p24"/>
          <p:cNvSpPr txBox="1"/>
          <p:nvPr/>
        </p:nvSpPr>
        <p:spPr>
          <a:xfrm rot="516">
            <a:off x="1441263" y="4321357"/>
            <a:ext cx="22078642" cy="4898854"/>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a:latin typeface="Arial"/>
                <a:cs typeface="Arial"/>
                <a:sym typeface="Arial"/>
              </a:rPr>
              <a:t>Все накопленные деньги одного маленького мальчика были потрачены на леденцы, засахаренные орешки и шоколад, но не для себя, а для лечения друга. Хотя первоначальная финансовая цель была совсем другая –  покупка собаки. Назовите этого друга одной из самых распространённых шведских фамилий, а также его место жительства. </a:t>
            </a:r>
            <a:endParaRPr sz="4800" b="0">
              <a:latin typeface="Arial"/>
              <a:cs typeface="Arial"/>
              <a:sym typeface="Arial"/>
            </a:endParaRPr>
          </a:p>
        </p:txBody>
      </p:sp>
      <p:sp>
        <p:nvSpPr>
          <p:cNvPr id="336" name="Google Shape;336;p24"/>
          <p:cNvSpPr txBox="1"/>
          <p:nvPr/>
        </p:nvSpPr>
        <p:spPr>
          <a:xfrm rot="516">
            <a:off x="5338330" y="10812083"/>
            <a:ext cx="14408376" cy="1412962"/>
          </a:xfrm>
          <a:prstGeom prst="rect">
            <a:avLst/>
          </a:prstGeom>
          <a:noFill/>
          <a:ln>
            <a:noFill/>
          </a:ln>
        </p:spPr>
        <p:txBody>
          <a:bodyPr spcFirstLastPara="1" wrap="square" lIns="243800" tIns="243800" rIns="243800" bIns="243800" anchor="ctr" anchorCtr="0">
            <a:noAutofit/>
          </a:bodyPr>
          <a:lstStyle/>
          <a:p>
            <a:pPr algn="l" defTabSz="1828800" hangingPunct="1">
              <a:buClr>
                <a:srgbClr val="E6215A"/>
              </a:buClr>
              <a:buSzPts val="4800"/>
            </a:pPr>
            <a:r>
              <a:rPr lang="ru-RU" sz="4800">
                <a:solidFill>
                  <a:srgbClr val="E6215A"/>
                </a:solidFill>
                <a:latin typeface="Arial"/>
                <a:cs typeface="Arial"/>
                <a:sym typeface="Arial"/>
              </a:rPr>
              <a:t>Ответ: Карлсон, который живёт на крыше</a:t>
            </a:r>
            <a:endParaRPr sz="4800" b="0">
              <a:solidFill>
                <a:srgbClr val="E6215A"/>
              </a:solidFill>
              <a:latin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a:solidFill>
                  <a:srgbClr val="009657"/>
                </a:solidFill>
                <a:latin typeface="Ultra"/>
                <a:ea typeface="Ultra"/>
                <a:cs typeface="Ultra"/>
                <a:sym typeface="Ultra"/>
              </a:rPr>
              <a:t>Вопрос 1</a:t>
            </a:r>
            <a:endParaRPr lang="ru-RU" sz="8534" b="1" dirty="0">
              <a:solidFill>
                <a:srgbClr val="009657"/>
              </a:solidFill>
              <a:latin typeface="Ultra"/>
              <a:ea typeface="Ultra"/>
              <a:cs typeface="Ultra"/>
              <a:sym typeface="Ultra"/>
            </a:endParaRP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Tree>
    <p:extLst>
      <p:ext uri="{BB962C8B-B14F-4D97-AF65-F5344CB8AC3E}">
        <p14:creationId xmlns:p14="http://schemas.microsoft.com/office/powerpoint/2010/main" val="329232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6" name="Google Shape;346;p25"/>
          <p:cNvSpPr txBox="1"/>
          <p:nvPr/>
        </p:nvSpPr>
        <p:spPr>
          <a:xfrm rot="516">
            <a:off x="1440594" y="4344537"/>
            <a:ext cx="22079312" cy="4255166"/>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a:latin typeface="Arial"/>
                <a:cs typeface="Arial"/>
                <a:sym typeface="Arial"/>
              </a:rPr>
              <a:t>Этот шотландец заработал первые деньги – 10 центов, работая чистильщиком обуви, а после сказочно разбогател на добыче золота, алмазов и нефти. Однако ни богатство, ни известность не помогли ему заполучить звезду на Аллее Славы в Голливуде – это удалось лишь его племяннику Дональду. Назовите фамилию любого из них.</a:t>
            </a:r>
            <a:endParaRPr sz="4800" b="0">
              <a:latin typeface="Arial"/>
              <a:cs typeface="Arial"/>
              <a:sym typeface="Arial"/>
            </a:endParaRPr>
          </a:p>
        </p:txBody>
      </p:sp>
      <p:sp>
        <p:nvSpPr>
          <p:cNvPr id="347" name="Google Shape;347;p25"/>
          <p:cNvSpPr txBox="1"/>
          <p:nvPr/>
        </p:nvSpPr>
        <p:spPr>
          <a:xfrm rot="516">
            <a:off x="5338330" y="10812083"/>
            <a:ext cx="14408376" cy="1412962"/>
          </a:xfrm>
          <a:prstGeom prst="rect">
            <a:avLst/>
          </a:prstGeom>
          <a:noFill/>
          <a:ln>
            <a:noFill/>
          </a:ln>
        </p:spPr>
        <p:txBody>
          <a:bodyPr spcFirstLastPara="1" wrap="square" lIns="243800" tIns="243800" rIns="243800" bIns="243800" anchor="ctr" anchorCtr="0">
            <a:noAutofit/>
          </a:bodyPr>
          <a:lstStyle/>
          <a:p>
            <a:pPr algn="l" defTabSz="1828800" hangingPunct="1">
              <a:buClr>
                <a:srgbClr val="E6215A"/>
              </a:buClr>
              <a:buSzPts val="4800"/>
            </a:pPr>
            <a:r>
              <a:rPr lang="ru-RU" sz="4800">
                <a:solidFill>
                  <a:srgbClr val="E6215A"/>
                </a:solidFill>
                <a:latin typeface="Arial"/>
                <a:cs typeface="Arial"/>
                <a:sym typeface="Arial"/>
              </a:rPr>
              <a:t>Ответ: Макдак или просто Дак</a:t>
            </a:r>
            <a:endParaRPr sz="4800" b="0">
              <a:solidFill>
                <a:srgbClr val="E6215A"/>
              </a:solidFill>
              <a:latin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2</a:t>
            </a: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Tree>
    <p:extLst>
      <p:ext uri="{BB962C8B-B14F-4D97-AF65-F5344CB8AC3E}">
        <p14:creationId xmlns:p14="http://schemas.microsoft.com/office/powerpoint/2010/main" val="101630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7" name="Google Shape;357;p26"/>
          <p:cNvSpPr txBox="1"/>
          <p:nvPr/>
        </p:nvSpPr>
        <p:spPr>
          <a:xfrm rot="516">
            <a:off x="1440528" y="4344535"/>
            <a:ext cx="22079288" cy="5234874"/>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a:latin typeface="Arial"/>
                <a:cs typeface="Arial"/>
                <a:sym typeface="Arial"/>
              </a:rPr>
              <a:t>Первые деньги, доступ к которым этот мальчик получил только в 11 лет, он тут же инвестировал в своё образование - купил учебники, школьную форму и другие необходимые для учёбы приспособления. Ему также было разрешено привезти с собой в школу домашнее животное, а вот транспортные средства иметь при себе первокурсникам запрещалось. </a:t>
            </a:r>
            <a:br>
              <a:rPr lang="ru-RU" sz="4800" b="0">
                <a:latin typeface="Arial"/>
                <a:cs typeface="Arial"/>
                <a:sym typeface="Arial"/>
              </a:rPr>
            </a:br>
            <a:r>
              <a:rPr lang="ru-RU" sz="4800" b="0">
                <a:latin typeface="Arial"/>
                <a:cs typeface="Arial"/>
                <a:sym typeface="Arial"/>
              </a:rPr>
              <a:t>Где собирался учиться этот мальчик? </a:t>
            </a:r>
            <a:endParaRPr sz="4800" b="0">
              <a:latin typeface="Arial"/>
              <a:cs typeface="Arial"/>
              <a:sym typeface="Arial"/>
            </a:endParaRPr>
          </a:p>
        </p:txBody>
      </p:sp>
      <p:sp>
        <p:nvSpPr>
          <p:cNvPr id="358" name="Google Shape;358;p26"/>
          <p:cNvSpPr txBox="1"/>
          <p:nvPr/>
        </p:nvSpPr>
        <p:spPr>
          <a:xfrm rot="516">
            <a:off x="5338330" y="10812317"/>
            <a:ext cx="17543448" cy="1412962"/>
          </a:xfrm>
          <a:prstGeom prst="rect">
            <a:avLst/>
          </a:prstGeom>
          <a:noFill/>
          <a:ln>
            <a:noFill/>
          </a:ln>
        </p:spPr>
        <p:txBody>
          <a:bodyPr spcFirstLastPara="1" wrap="square" lIns="243800" tIns="243800" rIns="243800" bIns="243800" anchor="ctr" anchorCtr="0">
            <a:noAutofit/>
          </a:bodyPr>
          <a:lstStyle/>
          <a:p>
            <a:pPr algn="l" defTabSz="1828800" hangingPunct="1">
              <a:buClr>
                <a:srgbClr val="E6215A"/>
              </a:buClr>
              <a:buSzPts val="4800"/>
            </a:pPr>
            <a:r>
              <a:rPr lang="ru-RU" sz="4800">
                <a:solidFill>
                  <a:srgbClr val="E6215A"/>
                </a:solidFill>
                <a:latin typeface="Arial"/>
                <a:cs typeface="Arial"/>
                <a:sym typeface="Arial"/>
              </a:rPr>
              <a:t>Ответ: в школе чародейства и волшебства Хогвартс  </a:t>
            </a:r>
            <a:endParaRPr sz="4800" b="0">
              <a:solidFill>
                <a:srgbClr val="E6215A"/>
              </a:solidFill>
              <a:latin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3</a:t>
            </a: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Tree>
    <p:extLst>
      <p:ext uri="{BB962C8B-B14F-4D97-AF65-F5344CB8AC3E}">
        <p14:creationId xmlns:p14="http://schemas.microsoft.com/office/powerpoint/2010/main" val="53955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5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8" name="Google Shape;368;p27"/>
          <p:cNvSpPr txBox="1"/>
          <p:nvPr/>
        </p:nvSpPr>
        <p:spPr>
          <a:xfrm rot="516">
            <a:off x="1440579" y="4344530"/>
            <a:ext cx="22079322" cy="4342256"/>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a:latin typeface="Arial"/>
                <a:cs typeface="Arial"/>
                <a:sym typeface="Arial"/>
              </a:rPr>
              <a:t>А вот этот герой поступил необдуманно, и деньги от продажи азбуки решил потратить на развлечения. Вследствие своих опрометчивых решений он чуть было не попал в долговое рабство и даже угодил в лапы мошенников! Но одна мудрая старушка помогла ему и открыла дверь в светлое будущее. Скажите, как его зовут? </a:t>
            </a:r>
            <a:endParaRPr sz="4800" b="0">
              <a:latin typeface="Arial"/>
              <a:cs typeface="Arial"/>
              <a:sym typeface="Arial"/>
            </a:endParaRPr>
          </a:p>
        </p:txBody>
      </p:sp>
      <p:sp>
        <p:nvSpPr>
          <p:cNvPr id="369" name="Google Shape;369;p27"/>
          <p:cNvSpPr txBox="1"/>
          <p:nvPr/>
        </p:nvSpPr>
        <p:spPr>
          <a:xfrm rot="516">
            <a:off x="5338330" y="10812083"/>
            <a:ext cx="14408376" cy="1412962"/>
          </a:xfrm>
          <a:prstGeom prst="rect">
            <a:avLst/>
          </a:prstGeom>
          <a:noFill/>
          <a:ln>
            <a:noFill/>
          </a:ln>
        </p:spPr>
        <p:txBody>
          <a:bodyPr spcFirstLastPara="1" wrap="square" lIns="243800" tIns="243800" rIns="243800" bIns="243800" anchor="ctr" anchorCtr="0">
            <a:noAutofit/>
          </a:bodyPr>
          <a:lstStyle/>
          <a:p>
            <a:pPr algn="l" defTabSz="1828800" hangingPunct="1">
              <a:buClr>
                <a:srgbClr val="E6215A"/>
              </a:buClr>
              <a:buSzPts val="4800"/>
            </a:pPr>
            <a:r>
              <a:rPr lang="ru-RU" sz="4800">
                <a:solidFill>
                  <a:srgbClr val="E6215A"/>
                </a:solidFill>
                <a:latin typeface="Arial"/>
                <a:cs typeface="Arial"/>
                <a:sym typeface="Arial"/>
              </a:rPr>
              <a:t>Ответ: Буратино</a:t>
            </a:r>
            <a:endParaRPr sz="4800" b="0">
              <a:solidFill>
                <a:srgbClr val="E6215A"/>
              </a:solidFill>
              <a:latin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4</a:t>
            </a: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Tree>
    <p:extLst>
      <p:ext uri="{BB962C8B-B14F-4D97-AF65-F5344CB8AC3E}">
        <p14:creationId xmlns:p14="http://schemas.microsoft.com/office/powerpoint/2010/main" val="280044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5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9" name="Google Shape;379;p28"/>
          <p:cNvSpPr txBox="1"/>
          <p:nvPr/>
        </p:nvSpPr>
        <p:spPr>
          <a:xfrm rot="516">
            <a:off x="1440579" y="4344530"/>
            <a:ext cx="22079322" cy="4342256"/>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a:latin typeface="Arial"/>
                <a:cs typeface="Arial"/>
                <a:sym typeface="Arial"/>
              </a:rPr>
              <a:t>Эта знакомая вам с детства именинница с найденными деньгами поступила так: купила на рынке специальное приспособление и позвала всех соседей к столу. В середине действа она чуть было не пострадала от кровожадного монстра, но была спасена. А праздник в итоге окончился свадьбой. Как зовут героиню?</a:t>
            </a:r>
            <a:endParaRPr sz="4800" b="0">
              <a:latin typeface="Arial"/>
              <a:cs typeface="Arial"/>
              <a:sym typeface="Arial"/>
            </a:endParaRPr>
          </a:p>
        </p:txBody>
      </p:sp>
      <p:sp>
        <p:nvSpPr>
          <p:cNvPr id="380" name="Google Shape;380;p28"/>
          <p:cNvSpPr txBox="1"/>
          <p:nvPr/>
        </p:nvSpPr>
        <p:spPr>
          <a:xfrm rot="516">
            <a:off x="5338330" y="10812081"/>
            <a:ext cx="14408376" cy="1412962"/>
          </a:xfrm>
          <a:prstGeom prst="rect">
            <a:avLst/>
          </a:prstGeom>
          <a:noFill/>
          <a:ln>
            <a:noFill/>
          </a:ln>
        </p:spPr>
        <p:txBody>
          <a:bodyPr spcFirstLastPara="1" wrap="square" lIns="243800" tIns="243800" rIns="243800" bIns="243800" anchor="ctr" anchorCtr="0">
            <a:noAutofit/>
          </a:bodyPr>
          <a:lstStyle/>
          <a:p>
            <a:pPr algn="l" defTabSz="1828800" hangingPunct="1">
              <a:buClr>
                <a:srgbClr val="E6215A"/>
              </a:buClr>
              <a:buSzPts val="4800"/>
            </a:pPr>
            <a:r>
              <a:rPr lang="ru-RU" sz="4800">
                <a:solidFill>
                  <a:srgbClr val="E6215A"/>
                </a:solidFill>
                <a:latin typeface="Arial"/>
                <a:cs typeface="Arial"/>
                <a:sym typeface="Arial"/>
              </a:rPr>
              <a:t>Ответ: Муха-Цокотуха</a:t>
            </a:r>
            <a:endParaRPr sz="4800" b="0">
              <a:solidFill>
                <a:srgbClr val="E6215A"/>
              </a:solidFill>
              <a:latin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5</a:t>
            </a: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Tree>
    <p:extLst>
      <p:ext uri="{BB962C8B-B14F-4D97-AF65-F5344CB8AC3E}">
        <p14:creationId xmlns:p14="http://schemas.microsoft.com/office/powerpoint/2010/main" val="4263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5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a:p>
        </p:txBody>
      </p:sp>
      <p:sp>
        <p:nvSpPr>
          <p:cNvPr id="3" name="Заголовок 2"/>
          <p:cNvSpPr>
            <a:spLocks noGrp="1"/>
          </p:cNvSpPr>
          <p:nvPr>
            <p:ph type="title"/>
          </p:nvPr>
        </p:nvSpPr>
        <p:spPr/>
        <p:txBody>
          <a:bodyPr/>
          <a:lstStyle/>
          <a:p>
            <a:r>
              <a:rPr lang="ru-RU" dirty="0" smtClean="0"/>
              <a:t>Раунд 3</a:t>
            </a:r>
            <a:endParaRPr lang="ru-RU" dirty="0"/>
          </a:p>
        </p:txBody>
      </p:sp>
      <p:sp>
        <p:nvSpPr>
          <p:cNvPr id="4" name="Текст 3"/>
          <p:cNvSpPr>
            <a:spLocks noGrp="1"/>
          </p:cNvSpPr>
          <p:nvPr>
            <p:ph type="body" idx="2"/>
          </p:nvPr>
        </p:nvSpPr>
        <p:spPr/>
        <p:txBody>
          <a:bodyPr/>
          <a:lstStyle/>
          <a:p>
            <a:endParaRPr lang="ru-RU" dirty="0"/>
          </a:p>
        </p:txBody>
      </p:sp>
      <p:sp>
        <p:nvSpPr>
          <p:cNvPr id="8" name="Google Shape;129;p3"/>
          <p:cNvSpPr txBox="1">
            <a:spLocks/>
          </p:cNvSpPr>
          <p:nvPr/>
        </p:nvSpPr>
        <p:spPr>
          <a:xfrm>
            <a:off x="1277225" y="4229056"/>
            <a:ext cx="10841350" cy="6604000"/>
          </a:xfrm>
          <a:prstGeom prst="rect">
            <a:avLst/>
          </a:prstGeom>
          <a:noFill/>
          <a:ln>
            <a:noFill/>
          </a:ln>
        </p:spPr>
        <p:txBody>
          <a:bodyPr spcFirstLastPara="1" wrap="square" lIns="50800" tIns="50800" rIns="50800" bIns="50800" anchor="ctr"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defTabSz="1828800" hangingPunct="1">
              <a:lnSpc>
                <a:spcPct val="100000"/>
              </a:lnSpc>
              <a:spcBef>
                <a:spcPts val="0"/>
              </a:spcBef>
              <a:buClr>
                <a:srgbClr val="004F9E"/>
              </a:buClr>
              <a:buSzPts val="20000"/>
              <a:buNone/>
            </a:pPr>
            <a:r>
              <a:rPr lang="ru-RU" sz="12000" b="1" dirty="0">
                <a:solidFill>
                  <a:srgbClr val="009657"/>
                </a:solidFill>
                <a:latin typeface="Arial Black"/>
                <a:ea typeface="Arial Black"/>
                <a:cs typeface="Arial Black"/>
                <a:sym typeface="Arial Black"/>
              </a:rPr>
              <a:t>Деньги в</a:t>
            </a:r>
          </a:p>
          <a:p>
            <a:pPr marL="0" indent="0" defTabSz="1828800" hangingPunct="1">
              <a:lnSpc>
                <a:spcPct val="100000"/>
              </a:lnSpc>
              <a:spcBef>
                <a:spcPts val="0"/>
              </a:spcBef>
              <a:buClr>
                <a:srgbClr val="004F9E"/>
              </a:buClr>
              <a:buSzPts val="20000"/>
              <a:buNone/>
            </a:pPr>
            <a:r>
              <a:rPr lang="ru-RU" sz="12000" b="1" dirty="0">
                <a:solidFill>
                  <a:srgbClr val="009657"/>
                </a:solidFill>
                <a:latin typeface="Arial Black"/>
                <a:ea typeface="Arial Black"/>
                <a:cs typeface="Arial Black"/>
                <a:sym typeface="Arial Black"/>
              </a:rPr>
              <a:t>экономике</a:t>
            </a:r>
          </a:p>
        </p:txBody>
      </p:sp>
      <p:sp>
        <p:nvSpPr>
          <p:cNvPr id="7" name="Овал 6"/>
          <p:cNvSpPr/>
          <p:nvPr/>
        </p:nvSpPr>
        <p:spPr>
          <a:xfrm>
            <a:off x="13704274" y="3381376"/>
            <a:ext cx="9003324" cy="8309476"/>
          </a:xfrm>
          <a:prstGeom prst="ellipse">
            <a:avLst/>
          </a:prstGeom>
          <a:solidFill>
            <a:srgbClr val="DBDEDF"/>
          </a:solidFill>
          <a:ln>
            <a:solidFill>
              <a:srgbClr val="DBDEDF"/>
            </a:solidFill>
          </a:ln>
        </p:spPr>
        <p:style>
          <a:lnRef idx="2">
            <a:schemeClr val="accent1"/>
          </a:lnRef>
          <a:fillRef idx="1">
            <a:schemeClr val="lt1"/>
          </a:fillRef>
          <a:effectRef idx="0">
            <a:schemeClr val="accent1"/>
          </a:effectRef>
          <a:fontRef idx="minor">
            <a:schemeClr val="dk1"/>
          </a:fontRef>
        </p:style>
        <p:txBody>
          <a:bodyPr rtlCol="0" anchor="ctr"/>
          <a:lstStyle/>
          <a:p>
            <a:pPr defTabSz="1828800" hangingPunct="1">
              <a:buClr>
                <a:srgbClr val="000000"/>
              </a:buClr>
            </a:pPr>
            <a:endParaRPr lang="ru-RU" sz="2800" b="0">
              <a:solidFill>
                <a:srgbClr val="000000"/>
              </a:solidFill>
              <a:latin typeface="Arial"/>
              <a:sym typeface="Arial"/>
            </a:endParaRPr>
          </a:p>
        </p:txBody>
      </p:sp>
      <p:pic>
        <p:nvPicPr>
          <p:cNvPr id="10" name="Google Shape;386;p29"/>
          <p:cNvPicPr preferRelativeResize="0"/>
          <p:nvPr/>
        </p:nvPicPr>
        <p:blipFill rotWithShape="1">
          <a:blip r:embed="rId2">
            <a:alphaModFix/>
          </a:blip>
          <a:srcRect/>
          <a:stretch/>
        </p:blipFill>
        <p:spPr>
          <a:xfrm>
            <a:off x="14918450" y="4028094"/>
            <a:ext cx="6574972" cy="6574972"/>
          </a:xfrm>
          <a:prstGeom prst="rect">
            <a:avLst/>
          </a:prstGeom>
          <a:noFill/>
          <a:ln>
            <a:noFill/>
          </a:ln>
        </p:spPr>
      </p:pic>
    </p:spTree>
    <p:extLst>
      <p:ext uri="{BB962C8B-B14F-4D97-AF65-F5344CB8AC3E}">
        <p14:creationId xmlns:p14="http://schemas.microsoft.com/office/powerpoint/2010/main" val="7247545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0"/>
          <p:cNvSpPr txBox="1">
            <a:spLocks noGrp="1"/>
          </p:cNvSpPr>
          <p:nvPr>
            <p:ph type="ctrTitle" idx="4294967295"/>
          </p:nvPr>
        </p:nvSpPr>
        <p:spPr>
          <a:xfrm rot="516">
            <a:off x="1440553" y="4344536"/>
            <a:ext cx="22079310" cy="4472840"/>
          </a:xfrm>
          <a:prstGeom prst="rect">
            <a:avLst/>
          </a:prstGeom>
          <a:noFill/>
          <a:ln>
            <a:noFill/>
          </a:ln>
        </p:spPr>
        <p:txBody>
          <a:bodyPr spcFirstLastPara="1" wrap="square" lIns="243800" tIns="243800" rIns="243800" bIns="243800" anchor="t" anchorCtr="0">
            <a:noAutofit/>
          </a:bodyPr>
          <a:lstStyle/>
          <a:p>
            <a:pPr>
              <a:lnSpc>
                <a:spcPct val="100000"/>
              </a:lnSpc>
              <a:buSzPts val="4800"/>
            </a:pPr>
            <a:r>
              <a:rPr lang="ru-RU" sz="4800">
                <a:latin typeface="Arial"/>
                <a:ea typeface="Arial"/>
                <a:cs typeface="Arial"/>
                <a:sym typeface="Arial"/>
              </a:rPr>
              <a:t>Успешная шведская писательница Астрид Линдгрен, автор повести “Малыш и Карлсон, который живёт на крыше”, как-то подсчитала и удивилась, что ОНИ у неё равны 102. Новая повесть и открытое письмо об этой ситуации в итоге привели к отставке правительства. </a:t>
            </a:r>
            <a:br>
              <a:rPr lang="ru-RU" sz="4800">
                <a:latin typeface="Arial"/>
                <a:ea typeface="Arial"/>
                <a:cs typeface="Arial"/>
                <a:sym typeface="Arial"/>
              </a:rPr>
            </a:br>
            <a:r>
              <a:rPr lang="ru-RU" sz="4800">
                <a:latin typeface="Arial"/>
                <a:ea typeface="Arial"/>
                <a:cs typeface="Arial"/>
                <a:sym typeface="Arial"/>
              </a:rPr>
              <a:t>Какое слово мы заменили на слово ОНИ?</a:t>
            </a:r>
            <a:br>
              <a:rPr lang="ru-RU" sz="4800">
                <a:latin typeface="Arial"/>
                <a:ea typeface="Arial"/>
                <a:cs typeface="Arial"/>
                <a:sym typeface="Arial"/>
              </a:rPr>
            </a:br>
            <a:endParaRPr sz="4800">
              <a:latin typeface="Arial"/>
              <a:ea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a:solidFill>
                  <a:srgbClr val="009657"/>
                </a:solidFill>
                <a:latin typeface="Ultra"/>
                <a:ea typeface="Ultra"/>
                <a:cs typeface="Ultra"/>
                <a:sym typeface="Ultra"/>
              </a:rPr>
              <a:t>Вопрос 1</a:t>
            </a:r>
            <a:endParaRPr lang="ru-RU" sz="8534" b="1" dirty="0">
              <a:solidFill>
                <a:srgbClr val="009657"/>
              </a:solidFill>
              <a:latin typeface="Ultra"/>
              <a:ea typeface="Ultra"/>
              <a:cs typeface="Ultra"/>
              <a:sym typeface="Ultra"/>
            </a:endParaRP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30" y="11395301"/>
            <a:ext cx="3856772" cy="717398"/>
          </a:xfrm>
          <a:prstGeom prst="rect">
            <a:avLst/>
          </a:prstGeom>
        </p:spPr>
      </p:pic>
    </p:spTree>
    <p:extLst>
      <p:ext uri="{BB962C8B-B14F-4D97-AF65-F5344CB8AC3E}">
        <p14:creationId xmlns:p14="http://schemas.microsoft.com/office/powerpoint/2010/main" val="236199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1"/>
          <p:cNvSpPr txBox="1">
            <a:spLocks noGrp="1"/>
          </p:cNvSpPr>
          <p:nvPr>
            <p:ph type="ctrTitle" idx="4294967295"/>
          </p:nvPr>
        </p:nvSpPr>
        <p:spPr>
          <a:xfrm rot="516">
            <a:off x="1440518" y="4342839"/>
            <a:ext cx="22079304" cy="4975318"/>
          </a:xfrm>
          <a:prstGeom prst="rect">
            <a:avLst/>
          </a:prstGeom>
          <a:noFill/>
          <a:ln>
            <a:noFill/>
          </a:ln>
        </p:spPr>
        <p:txBody>
          <a:bodyPr spcFirstLastPara="1" wrap="square" lIns="243800" tIns="243800" rIns="243800" bIns="243800" anchor="t" anchorCtr="0">
            <a:noAutofit/>
          </a:bodyPr>
          <a:lstStyle/>
          <a:p>
            <a:pPr>
              <a:lnSpc>
                <a:spcPct val="100000"/>
              </a:lnSpc>
              <a:buSzPts val="4800"/>
            </a:pPr>
            <a:r>
              <a:rPr lang="ru-RU" sz="4800">
                <a:latin typeface="Arial"/>
                <a:ea typeface="Arial"/>
                <a:cs typeface="Arial"/>
                <a:sym typeface="Arial"/>
              </a:rPr>
              <a:t>На главной площади Венеции были установлены городские эталонные весы, а также невысокие столы менял, которые назывались “банко”. Если менялу ловили на жульничестве или нечестном обменном курсе, то его стол разбивали, чтобы он не мог больше работать. По одной из версий так появился этот финансовый термин. Какой? </a:t>
            </a:r>
            <a:endParaRPr sz="4800">
              <a:latin typeface="Arial"/>
              <a:ea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2</a:t>
            </a: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30" y="11395301"/>
            <a:ext cx="3856772" cy="717398"/>
          </a:xfrm>
          <a:prstGeom prst="rect">
            <a:avLst/>
          </a:prstGeom>
        </p:spPr>
      </p:pic>
    </p:spTree>
    <p:extLst>
      <p:ext uri="{BB962C8B-B14F-4D97-AF65-F5344CB8AC3E}">
        <p14:creationId xmlns:p14="http://schemas.microsoft.com/office/powerpoint/2010/main" val="250671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a:p>
        </p:txBody>
      </p:sp>
      <p:sp>
        <p:nvSpPr>
          <p:cNvPr id="3" name="Заголовок 2"/>
          <p:cNvSpPr>
            <a:spLocks noGrp="1"/>
          </p:cNvSpPr>
          <p:nvPr>
            <p:ph type="title"/>
          </p:nvPr>
        </p:nvSpPr>
        <p:spPr/>
        <p:txBody>
          <a:bodyPr/>
          <a:lstStyle/>
          <a:p>
            <a:r>
              <a:rPr lang="ru-RU" dirty="0" smtClean="0"/>
              <a:t>Раунд 1</a:t>
            </a:r>
            <a:endParaRPr lang="ru-RU" dirty="0"/>
          </a:p>
        </p:txBody>
      </p:sp>
      <p:sp>
        <p:nvSpPr>
          <p:cNvPr id="4" name="Текст 3"/>
          <p:cNvSpPr>
            <a:spLocks noGrp="1"/>
          </p:cNvSpPr>
          <p:nvPr>
            <p:ph type="body" idx="2"/>
          </p:nvPr>
        </p:nvSpPr>
        <p:spPr/>
        <p:txBody>
          <a:bodyPr/>
          <a:lstStyle/>
          <a:p>
            <a:endParaRPr lang="ru-RU"/>
          </a:p>
        </p:txBody>
      </p:sp>
      <p:sp>
        <p:nvSpPr>
          <p:cNvPr id="8" name="Google Shape;129;p3"/>
          <p:cNvSpPr txBox="1">
            <a:spLocks/>
          </p:cNvSpPr>
          <p:nvPr/>
        </p:nvSpPr>
        <p:spPr>
          <a:xfrm>
            <a:off x="1277225" y="4229056"/>
            <a:ext cx="9463754" cy="6604000"/>
          </a:xfrm>
          <a:prstGeom prst="rect">
            <a:avLst/>
          </a:prstGeom>
          <a:noFill/>
          <a:ln>
            <a:noFill/>
          </a:ln>
        </p:spPr>
        <p:txBody>
          <a:bodyPr spcFirstLastPara="1" wrap="square" lIns="50800" tIns="50800" rIns="50800" bIns="50800" anchor="ctr"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defTabSz="1828800" hangingPunct="1">
              <a:lnSpc>
                <a:spcPct val="100000"/>
              </a:lnSpc>
              <a:spcBef>
                <a:spcPts val="0"/>
              </a:spcBef>
              <a:buClr>
                <a:srgbClr val="004F9E"/>
              </a:buClr>
              <a:buSzPts val="20000"/>
              <a:buNone/>
            </a:pPr>
            <a:r>
              <a:rPr lang="ru-RU" sz="16000" b="1" dirty="0">
                <a:solidFill>
                  <a:srgbClr val="009657"/>
                </a:solidFill>
                <a:latin typeface="Arial Black"/>
                <a:ea typeface="Arial Black"/>
                <a:cs typeface="Arial Black"/>
                <a:sym typeface="Arial Black"/>
              </a:rPr>
              <a:t>Первая работа</a:t>
            </a:r>
          </a:p>
        </p:txBody>
      </p:sp>
      <p:pic>
        <p:nvPicPr>
          <p:cNvPr id="9" name="Google Shape;138;p1"/>
          <p:cNvPicPr preferRelativeResize="0"/>
          <p:nvPr/>
        </p:nvPicPr>
        <p:blipFill rotWithShape="1">
          <a:blip r:embed="rId2">
            <a:alphaModFix/>
          </a:blip>
          <a:srcRect/>
          <a:stretch/>
        </p:blipFill>
        <p:spPr>
          <a:xfrm>
            <a:off x="14511656" y="3132957"/>
            <a:ext cx="6627372" cy="9582434"/>
          </a:xfrm>
          <a:prstGeom prst="rect">
            <a:avLst/>
          </a:prstGeom>
          <a:noFill/>
          <a:ln>
            <a:noFill/>
          </a:ln>
        </p:spPr>
      </p:pic>
    </p:spTree>
    <p:extLst>
      <p:ext uri="{BB962C8B-B14F-4D97-AF65-F5344CB8AC3E}">
        <p14:creationId xmlns:p14="http://schemas.microsoft.com/office/powerpoint/2010/main" val="3135175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6" name="Google Shape;416;p32"/>
          <p:cNvSpPr txBox="1"/>
          <p:nvPr/>
        </p:nvSpPr>
        <p:spPr>
          <a:xfrm rot="516">
            <a:off x="1441091" y="4552701"/>
            <a:ext cx="11411310" cy="6316570"/>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dirty="0">
                <a:latin typeface="Arial"/>
                <a:cs typeface="Arial"/>
                <a:sym typeface="Arial"/>
              </a:rPr>
              <a:t>Во время экономического кризиса в Венесуэле местная валюта настолько обесценилась, что деньги перестали считать в миллионах и даже миллиардах, а начали… в чём?</a:t>
            </a:r>
            <a:endParaRPr sz="1400" b="0" dirty="0">
              <a:latin typeface="Arial"/>
              <a:cs typeface="Arial"/>
              <a:sym typeface="Arial"/>
            </a:endParaRPr>
          </a:p>
        </p:txBody>
      </p:sp>
      <p:pic>
        <p:nvPicPr>
          <p:cNvPr id="420" name="Google Shape;420;p32"/>
          <p:cNvPicPr preferRelativeResize="0"/>
          <p:nvPr/>
        </p:nvPicPr>
        <p:blipFill rotWithShape="1">
          <a:blip r:embed="rId5">
            <a:alphaModFix/>
          </a:blip>
          <a:srcRect l="13896" t="1640" r="16618" b="28248"/>
          <a:stretch/>
        </p:blipFill>
        <p:spPr>
          <a:xfrm>
            <a:off x="13081769" y="3548742"/>
            <a:ext cx="9846406" cy="6618516"/>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10"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3</a:t>
            </a:r>
          </a:p>
        </p:txBody>
      </p:sp>
      <p:sp>
        <p:nvSpPr>
          <p:cNvPr id="11"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pic>
        <p:nvPicPr>
          <p:cNvPr id="7"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3600" t="34509" r="2049" b="34291"/>
          <a:stretch/>
        </p:blipFill>
        <p:spPr>
          <a:xfrm>
            <a:off x="19676330" y="11395301"/>
            <a:ext cx="3856772" cy="717398"/>
          </a:xfrm>
          <a:prstGeom prst="rect">
            <a:avLst/>
          </a:prstGeom>
        </p:spPr>
      </p:pic>
    </p:spTree>
    <p:extLst>
      <p:ext uri="{BB962C8B-B14F-4D97-AF65-F5344CB8AC3E}">
        <p14:creationId xmlns:p14="http://schemas.microsoft.com/office/powerpoint/2010/main" val="295807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3"/>
          <p:cNvSpPr txBox="1">
            <a:spLocks noGrp="1"/>
          </p:cNvSpPr>
          <p:nvPr>
            <p:ph type="ctrTitle" idx="4294967295"/>
          </p:nvPr>
        </p:nvSpPr>
        <p:spPr>
          <a:xfrm rot="516">
            <a:off x="1440596" y="4344536"/>
            <a:ext cx="22079292" cy="4233396"/>
          </a:xfrm>
          <a:prstGeom prst="rect">
            <a:avLst/>
          </a:prstGeom>
          <a:noFill/>
          <a:ln>
            <a:noFill/>
          </a:ln>
        </p:spPr>
        <p:txBody>
          <a:bodyPr spcFirstLastPara="1" wrap="square" lIns="243800" tIns="243800" rIns="243800" bIns="243800" anchor="t" anchorCtr="0">
            <a:noAutofit/>
          </a:bodyPr>
          <a:lstStyle/>
          <a:p>
            <a:pPr>
              <a:lnSpc>
                <a:spcPct val="100000"/>
              </a:lnSpc>
              <a:buSzPts val="4800"/>
            </a:pPr>
            <a:r>
              <a:rPr lang="ru-RU" sz="4800">
                <a:latin typeface="Arial"/>
                <a:ea typeface="Arial"/>
                <a:cs typeface="Arial"/>
                <a:sym typeface="Arial"/>
              </a:rPr>
              <a:t>Сотрудник гонконгского подразделения банка выдвинул теорию, в которой каждый новый рекордно высокий ОН показывает высоту пика экономического цикла и глубину грядущего кризиса. Главное здание МГУ было самым большим ИМ в Европе до 1990 года. </a:t>
            </a:r>
            <a:br>
              <a:rPr lang="ru-RU" sz="4800">
                <a:latin typeface="Arial"/>
                <a:ea typeface="Arial"/>
                <a:cs typeface="Arial"/>
                <a:sym typeface="Arial"/>
              </a:rPr>
            </a:br>
            <a:r>
              <a:rPr lang="ru-RU" sz="4800">
                <a:latin typeface="Arial"/>
                <a:ea typeface="Arial"/>
                <a:cs typeface="Arial"/>
                <a:sym typeface="Arial"/>
              </a:rPr>
              <a:t>Назовите ЕГО двухкоренным словом. </a:t>
            </a:r>
            <a:endParaRPr sz="4800">
              <a:latin typeface="Arial"/>
              <a:ea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4</a:t>
            </a: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30" y="11395301"/>
            <a:ext cx="3856772" cy="717398"/>
          </a:xfrm>
          <a:prstGeom prst="rect">
            <a:avLst/>
          </a:prstGeom>
        </p:spPr>
      </p:pic>
    </p:spTree>
    <p:extLst>
      <p:ext uri="{BB962C8B-B14F-4D97-AF65-F5344CB8AC3E}">
        <p14:creationId xmlns:p14="http://schemas.microsoft.com/office/powerpoint/2010/main" val="52068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4"/>
          <p:cNvSpPr txBox="1">
            <a:spLocks noGrp="1"/>
          </p:cNvSpPr>
          <p:nvPr>
            <p:ph type="ctrTitle" idx="4294967295"/>
          </p:nvPr>
        </p:nvSpPr>
        <p:spPr>
          <a:xfrm rot="516">
            <a:off x="1440596" y="4344536"/>
            <a:ext cx="22079292" cy="4233396"/>
          </a:xfrm>
          <a:prstGeom prst="rect">
            <a:avLst/>
          </a:prstGeom>
          <a:noFill/>
          <a:ln>
            <a:noFill/>
          </a:ln>
        </p:spPr>
        <p:txBody>
          <a:bodyPr spcFirstLastPara="1" wrap="square" lIns="243800" tIns="243800" rIns="243800" bIns="243800" anchor="t" anchorCtr="0">
            <a:noAutofit/>
          </a:bodyPr>
          <a:lstStyle/>
          <a:p>
            <a:pPr>
              <a:lnSpc>
                <a:spcPct val="100000"/>
              </a:lnSpc>
              <a:buSzPts val="4800"/>
            </a:pPr>
            <a:r>
              <a:rPr lang="ru-RU" sz="4800">
                <a:latin typeface="Arial"/>
                <a:ea typeface="Arial"/>
                <a:cs typeface="Arial"/>
                <a:sym typeface="Arial"/>
              </a:rPr>
              <a:t>До чего техника дошла! Некоторые современные принтеры при печати или копировании определённых изображений могут отключиться, запечатать лист чёрной краской, оставить его пустым. Назовите двухкоренным словом, с чем таким образом борются создатели принтеров? </a:t>
            </a:r>
            <a:endParaRPr sz="4800">
              <a:latin typeface="Arial"/>
              <a:ea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5</a:t>
            </a: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30" y="11395301"/>
            <a:ext cx="3856772" cy="717398"/>
          </a:xfrm>
          <a:prstGeom prst="rect">
            <a:avLst/>
          </a:prstGeom>
        </p:spPr>
      </p:pic>
    </p:spTree>
    <p:extLst>
      <p:ext uri="{BB962C8B-B14F-4D97-AF65-F5344CB8AC3E}">
        <p14:creationId xmlns:p14="http://schemas.microsoft.com/office/powerpoint/2010/main" val="191295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a:p>
        </p:txBody>
      </p:sp>
      <p:sp>
        <p:nvSpPr>
          <p:cNvPr id="3" name="Заголовок 2"/>
          <p:cNvSpPr>
            <a:spLocks noGrp="1"/>
          </p:cNvSpPr>
          <p:nvPr>
            <p:ph type="title"/>
          </p:nvPr>
        </p:nvSpPr>
        <p:spPr/>
        <p:txBody>
          <a:bodyPr/>
          <a:lstStyle/>
          <a:p>
            <a:r>
              <a:rPr lang="ru-RU" dirty="0" smtClean="0"/>
              <a:t>Раунд 3: ответы</a:t>
            </a:r>
            <a:endParaRPr lang="ru-RU" dirty="0"/>
          </a:p>
        </p:txBody>
      </p:sp>
      <p:sp>
        <p:nvSpPr>
          <p:cNvPr id="4" name="Текст 3"/>
          <p:cNvSpPr>
            <a:spLocks noGrp="1"/>
          </p:cNvSpPr>
          <p:nvPr>
            <p:ph type="body" idx="2"/>
          </p:nvPr>
        </p:nvSpPr>
        <p:spPr/>
        <p:txBody>
          <a:bodyPr/>
          <a:lstStyle/>
          <a:p>
            <a:endParaRPr lang="ru-RU" dirty="0"/>
          </a:p>
        </p:txBody>
      </p:sp>
      <p:sp>
        <p:nvSpPr>
          <p:cNvPr id="8" name="Google Shape;129;p3"/>
          <p:cNvSpPr txBox="1">
            <a:spLocks/>
          </p:cNvSpPr>
          <p:nvPr/>
        </p:nvSpPr>
        <p:spPr>
          <a:xfrm>
            <a:off x="1277225" y="4229056"/>
            <a:ext cx="10841350" cy="6604000"/>
          </a:xfrm>
          <a:prstGeom prst="rect">
            <a:avLst/>
          </a:prstGeom>
          <a:noFill/>
          <a:ln>
            <a:noFill/>
          </a:ln>
        </p:spPr>
        <p:txBody>
          <a:bodyPr spcFirstLastPara="1" wrap="square" lIns="50800" tIns="50800" rIns="50800" bIns="50800" anchor="ctr"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defTabSz="1828800" hangingPunct="1">
              <a:lnSpc>
                <a:spcPct val="100000"/>
              </a:lnSpc>
              <a:spcBef>
                <a:spcPts val="0"/>
              </a:spcBef>
              <a:buClr>
                <a:srgbClr val="004F9E"/>
              </a:buClr>
              <a:buSzPts val="20000"/>
              <a:buNone/>
            </a:pPr>
            <a:r>
              <a:rPr lang="ru-RU" sz="12000" b="1" dirty="0">
                <a:solidFill>
                  <a:srgbClr val="009657"/>
                </a:solidFill>
                <a:latin typeface="Arial Black"/>
                <a:ea typeface="Arial Black"/>
                <a:cs typeface="Arial Black"/>
                <a:sym typeface="Arial Black"/>
              </a:rPr>
              <a:t>Деньги в</a:t>
            </a:r>
          </a:p>
          <a:p>
            <a:pPr marL="0" indent="0" defTabSz="1828800" hangingPunct="1">
              <a:lnSpc>
                <a:spcPct val="100000"/>
              </a:lnSpc>
              <a:spcBef>
                <a:spcPts val="0"/>
              </a:spcBef>
              <a:buClr>
                <a:srgbClr val="004F9E"/>
              </a:buClr>
              <a:buSzPts val="20000"/>
              <a:buNone/>
            </a:pPr>
            <a:r>
              <a:rPr lang="ru-RU" sz="12000" b="1" dirty="0">
                <a:solidFill>
                  <a:srgbClr val="009657"/>
                </a:solidFill>
                <a:latin typeface="Arial Black"/>
                <a:ea typeface="Arial Black"/>
                <a:cs typeface="Arial Black"/>
                <a:sym typeface="Arial Black"/>
              </a:rPr>
              <a:t>экономике</a:t>
            </a:r>
          </a:p>
        </p:txBody>
      </p:sp>
      <p:sp>
        <p:nvSpPr>
          <p:cNvPr id="7" name="Овал 6"/>
          <p:cNvSpPr/>
          <p:nvPr/>
        </p:nvSpPr>
        <p:spPr>
          <a:xfrm>
            <a:off x="13704274" y="3381376"/>
            <a:ext cx="9003324" cy="8309476"/>
          </a:xfrm>
          <a:prstGeom prst="ellipse">
            <a:avLst/>
          </a:prstGeom>
          <a:solidFill>
            <a:srgbClr val="DBDEDF"/>
          </a:solidFill>
          <a:ln>
            <a:solidFill>
              <a:srgbClr val="DBDEDF"/>
            </a:solidFill>
          </a:ln>
        </p:spPr>
        <p:style>
          <a:lnRef idx="2">
            <a:schemeClr val="accent1"/>
          </a:lnRef>
          <a:fillRef idx="1">
            <a:schemeClr val="lt1"/>
          </a:fillRef>
          <a:effectRef idx="0">
            <a:schemeClr val="accent1"/>
          </a:effectRef>
          <a:fontRef idx="minor">
            <a:schemeClr val="dk1"/>
          </a:fontRef>
        </p:style>
        <p:txBody>
          <a:bodyPr rtlCol="0" anchor="ctr"/>
          <a:lstStyle/>
          <a:p>
            <a:pPr defTabSz="1828800" hangingPunct="1">
              <a:buClr>
                <a:srgbClr val="000000"/>
              </a:buClr>
            </a:pPr>
            <a:endParaRPr lang="ru-RU" sz="2800" b="0">
              <a:solidFill>
                <a:srgbClr val="000000"/>
              </a:solidFill>
              <a:latin typeface="Arial"/>
              <a:sym typeface="Arial"/>
            </a:endParaRPr>
          </a:p>
        </p:txBody>
      </p:sp>
      <p:pic>
        <p:nvPicPr>
          <p:cNvPr id="10" name="Google Shape;386;p29"/>
          <p:cNvPicPr preferRelativeResize="0"/>
          <p:nvPr/>
        </p:nvPicPr>
        <p:blipFill rotWithShape="1">
          <a:blip r:embed="rId2">
            <a:alphaModFix/>
          </a:blip>
          <a:srcRect/>
          <a:stretch/>
        </p:blipFill>
        <p:spPr>
          <a:xfrm>
            <a:off x="14918450" y="4028094"/>
            <a:ext cx="6574972" cy="6574972"/>
          </a:xfrm>
          <a:prstGeom prst="rect">
            <a:avLst/>
          </a:prstGeom>
          <a:noFill/>
          <a:ln>
            <a:noFill/>
          </a:ln>
        </p:spPr>
      </p:pic>
    </p:spTree>
    <p:extLst>
      <p:ext uri="{BB962C8B-B14F-4D97-AF65-F5344CB8AC3E}">
        <p14:creationId xmlns:p14="http://schemas.microsoft.com/office/powerpoint/2010/main" val="4024627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7" name="Google Shape;467;p37"/>
          <p:cNvSpPr txBox="1"/>
          <p:nvPr/>
        </p:nvSpPr>
        <p:spPr>
          <a:xfrm rot="516">
            <a:off x="1440553" y="4344536"/>
            <a:ext cx="22079310" cy="4472840"/>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a:latin typeface="Arial"/>
                <a:cs typeface="Arial"/>
                <a:sym typeface="Arial"/>
              </a:rPr>
              <a:t>Успешная шведская писательница Астрид Линдгрен, автор повести “Малыш и Карлсон, который живёт на крыше”, как-то подсчитала и удивилась, что ОНИ у неё равны 102. Новая повесть и открытое письмо об этой ситуации в итоге привели к отставке правительства. </a:t>
            </a:r>
            <a:br>
              <a:rPr lang="ru-RU" sz="4800" b="0">
                <a:latin typeface="Arial"/>
                <a:cs typeface="Arial"/>
                <a:sym typeface="Arial"/>
              </a:rPr>
            </a:br>
            <a:r>
              <a:rPr lang="ru-RU" sz="4800" b="0">
                <a:latin typeface="Arial"/>
                <a:cs typeface="Arial"/>
                <a:sym typeface="Arial"/>
              </a:rPr>
              <a:t>Какое слово мы заменили на слово ОНИ?</a:t>
            </a:r>
            <a:br>
              <a:rPr lang="ru-RU" sz="4800" b="0">
                <a:latin typeface="Arial"/>
                <a:cs typeface="Arial"/>
                <a:sym typeface="Arial"/>
              </a:rPr>
            </a:br>
            <a:endParaRPr sz="4800" b="0">
              <a:latin typeface="Arial"/>
              <a:cs typeface="Arial"/>
              <a:sym typeface="Arial"/>
            </a:endParaRPr>
          </a:p>
        </p:txBody>
      </p:sp>
      <p:sp>
        <p:nvSpPr>
          <p:cNvPr id="468" name="Google Shape;468;p37"/>
          <p:cNvSpPr txBox="1"/>
          <p:nvPr/>
        </p:nvSpPr>
        <p:spPr>
          <a:xfrm rot="516">
            <a:off x="5338330" y="10812081"/>
            <a:ext cx="14408376" cy="1412962"/>
          </a:xfrm>
          <a:prstGeom prst="rect">
            <a:avLst/>
          </a:prstGeom>
          <a:noFill/>
          <a:ln>
            <a:noFill/>
          </a:ln>
        </p:spPr>
        <p:txBody>
          <a:bodyPr spcFirstLastPara="1" wrap="square" lIns="243800" tIns="243800" rIns="243800" bIns="243800" anchor="ctr" anchorCtr="0">
            <a:noAutofit/>
          </a:bodyPr>
          <a:lstStyle/>
          <a:p>
            <a:pPr algn="l" defTabSz="1828800" hangingPunct="1">
              <a:buClr>
                <a:srgbClr val="E6215A"/>
              </a:buClr>
              <a:buSzPts val="4800"/>
            </a:pPr>
            <a:r>
              <a:rPr lang="ru-RU" sz="4800">
                <a:solidFill>
                  <a:srgbClr val="E6215A"/>
                </a:solidFill>
                <a:latin typeface="Arial"/>
                <a:cs typeface="Arial"/>
                <a:sym typeface="Arial"/>
              </a:rPr>
              <a:t>Ответ: налоги</a:t>
            </a:r>
            <a:endParaRPr sz="4800" b="0">
              <a:solidFill>
                <a:srgbClr val="E6215A"/>
              </a:solidFill>
              <a:latin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a:solidFill>
                  <a:srgbClr val="009657"/>
                </a:solidFill>
                <a:latin typeface="Ultra"/>
                <a:ea typeface="Ultra"/>
                <a:cs typeface="Ultra"/>
                <a:sym typeface="Ultra"/>
              </a:rPr>
              <a:t>Вопрос 1</a:t>
            </a:r>
            <a:endParaRPr lang="ru-RU" sz="8534" b="1" dirty="0">
              <a:solidFill>
                <a:srgbClr val="009657"/>
              </a:solidFill>
              <a:latin typeface="Ultra"/>
              <a:ea typeface="Ultra"/>
              <a:cs typeface="Ultra"/>
              <a:sym typeface="Ultra"/>
            </a:endParaRP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Tree>
    <p:extLst>
      <p:ext uri="{BB962C8B-B14F-4D97-AF65-F5344CB8AC3E}">
        <p14:creationId xmlns:p14="http://schemas.microsoft.com/office/powerpoint/2010/main" val="265250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8" name="Google Shape;478;p38"/>
          <p:cNvSpPr txBox="1"/>
          <p:nvPr/>
        </p:nvSpPr>
        <p:spPr>
          <a:xfrm rot="516">
            <a:off x="1440518" y="4342839"/>
            <a:ext cx="22079304" cy="4975318"/>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a:latin typeface="Arial"/>
                <a:cs typeface="Arial"/>
                <a:sym typeface="Arial"/>
              </a:rPr>
              <a:t>На главной площади Венеции были установлены городские эталонные весы, а также невысокие столы менял, которые назывались “банко”. Если менялу ловили на жульничестве или нечестном обменном курсе, то его стол разбивали, чтобы он не мог больше работать. По одной из версий так появился этот финансовый термин. Какой? </a:t>
            </a:r>
            <a:endParaRPr sz="4800" b="0">
              <a:latin typeface="Arial"/>
              <a:cs typeface="Arial"/>
              <a:sym typeface="Arial"/>
            </a:endParaRPr>
          </a:p>
        </p:txBody>
      </p:sp>
      <p:sp>
        <p:nvSpPr>
          <p:cNvPr id="479" name="Google Shape;479;p38"/>
          <p:cNvSpPr txBox="1"/>
          <p:nvPr/>
        </p:nvSpPr>
        <p:spPr>
          <a:xfrm rot="516">
            <a:off x="5338330" y="10812081"/>
            <a:ext cx="14408376" cy="1412962"/>
          </a:xfrm>
          <a:prstGeom prst="rect">
            <a:avLst/>
          </a:prstGeom>
          <a:noFill/>
          <a:ln>
            <a:noFill/>
          </a:ln>
        </p:spPr>
        <p:txBody>
          <a:bodyPr spcFirstLastPara="1" wrap="square" lIns="243800" tIns="243800" rIns="243800" bIns="243800" anchor="ctr" anchorCtr="0">
            <a:noAutofit/>
          </a:bodyPr>
          <a:lstStyle/>
          <a:p>
            <a:pPr algn="l" defTabSz="1828800" hangingPunct="1">
              <a:buClr>
                <a:srgbClr val="E6215A"/>
              </a:buClr>
              <a:buSzPts val="4800"/>
            </a:pPr>
            <a:r>
              <a:rPr lang="ru-RU" sz="4800">
                <a:solidFill>
                  <a:srgbClr val="E6215A"/>
                </a:solidFill>
                <a:latin typeface="Arial"/>
                <a:cs typeface="Arial"/>
                <a:sym typeface="Arial"/>
              </a:rPr>
              <a:t>Ответ: банкрот</a:t>
            </a:r>
            <a:endParaRPr sz="4800" b="0">
              <a:solidFill>
                <a:srgbClr val="E6215A"/>
              </a:solidFill>
              <a:latin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2</a:t>
            </a: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Tree>
    <p:extLst>
      <p:ext uri="{BB962C8B-B14F-4D97-AF65-F5344CB8AC3E}">
        <p14:creationId xmlns:p14="http://schemas.microsoft.com/office/powerpoint/2010/main" val="66062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animEffect transition="in" filter="fade">
                                      <p:cBhvr>
                                        <p:cTn id="7" dur="50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7" name="Google Shape;487;p39"/>
          <p:cNvSpPr txBox="1"/>
          <p:nvPr/>
        </p:nvSpPr>
        <p:spPr>
          <a:xfrm rot="516">
            <a:off x="1441091" y="4552704"/>
            <a:ext cx="11411310" cy="6316568"/>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dirty="0">
                <a:latin typeface="Arial"/>
                <a:cs typeface="Arial"/>
                <a:sym typeface="Arial"/>
              </a:rPr>
              <a:t>Во время экономического кризиса в Венесуэле местная валюта настолько обесценилась, что деньги перестали считать в миллионах и даже миллиардах, а начали… в чём?</a:t>
            </a:r>
            <a:endParaRPr sz="1400" b="0" dirty="0">
              <a:latin typeface="Arial"/>
              <a:cs typeface="Arial"/>
              <a:sym typeface="Arial"/>
            </a:endParaRPr>
          </a:p>
        </p:txBody>
      </p:sp>
      <p:pic>
        <p:nvPicPr>
          <p:cNvPr id="490" name="Google Shape;490;p39"/>
          <p:cNvPicPr preferRelativeResize="0"/>
          <p:nvPr/>
        </p:nvPicPr>
        <p:blipFill rotWithShape="1">
          <a:blip r:embed="rId3">
            <a:alphaModFix/>
          </a:blip>
          <a:srcRect l="13896" t="1640" r="16618" b="28248"/>
          <a:stretch/>
        </p:blipFill>
        <p:spPr>
          <a:xfrm>
            <a:off x="13081769" y="3548742"/>
            <a:ext cx="9846406" cy="6618516"/>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491" name="Google Shape;491;p39"/>
          <p:cNvSpPr txBox="1"/>
          <p:nvPr/>
        </p:nvSpPr>
        <p:spPr>
          <a:xfrm rot="516">
            <a:off x="5338330" y="10812081"/>
            <a:ext cx="14408376" cy="1412962"/>
          </a:xfrm>
          <a:prstGeom prst="rect">
            <a:avLst/>
          </a:prstGeom>
          <a:noFill/>
          <a:ln>
            <a:noFill/>
          </a:ln>
        </p:spPr>
        <p:txBody>
          <a:bodyPr spcFirstLastPara="1" wrap="square" lIns="243800" tIns="243800" rIns="243800" bIns="243800" anchor="ctr" anchorCtr="0">
            <a:noAutofit/>
          </a:bodyPr>
          <a:lstStyle/>
          <a:p>
            <a:pPr algn="l" defTabSz="1828800" hangingPunct="1">
              <a:buClr>
                <a:srgbClr val="E6215A"/>
              </a:buClr>
              <a:buSzPts val="4800"/>
            </a:pPr>
            <a:r>
              <a:rPr lang="ru-RU" sz="4800">
                <a:solidFill>
                  <a:srgbClr val="E6215A"/>
                </a:solidFill>
                <a:latin typeface="Arial"/>
                <a:cs typeface="Arial"/>
                <a:sym typeface="Arial"/>
              </a:rPr>
              <a:t>Ответ: в килограммах</a:t>
            </a:r>
            <a:endParaRPr sz="4800" b="0">
              <a:solidFill>
                <a:srgbClr val="E6215A"/>
              </a:solidFill>
              <a:latin typeface="Arial"/>
              <a:cs typeface="Arial"/>
              <a:sym typeface="Arial"/>
            </a:endParaRPr>
          </a:p>
        </p:txBody>
      </p:sp>
      <p:sp>
        <p:nvSpPr>
          <p:cNvPr id="10"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3</a:t>
            </a:r>
          </a:p>
        </p:txBody>
      </p:sp>
      <p:sp>
        <p:nvSpPr>
          <p:cNvPr id="11"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Tree>
    <p:extLst>
      <p:ext uri="{BB962C8B-B14F-4D97-AF65-F5344CB8AC3E}">
        <p14:creationId xmlns:p14="http://schemas.microsoft.com/office/powerpoint/2010/main" val="277074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fade">
                                      <p:cBhvr>
                                        <p:cTn id="7" dur="500"/>
                                        <p:tgtEl>
                                          <p:spTgt spid="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501" name="Google Shape;501;p40"/>
          <p:cNvSpPr txBox="1"/>
          <p:nvPr/>
        </p:nvSpPr>
        <p:spPr>
          <a:xfrm rot="516">
            <a:off x="1440596" y="4344536"/>
            <a:ext cx="22079292" cy="4233396"/>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dirty="0">
                <a:latin typeface="Arial"/>
                <a:cs typeface="Arial"/>
                <a:sym typeface="Arial"/>
              </a:rPr>
              <a:t>Сотрудник гонконгского подразделения банка выдвинул теорию, в которой каждый новый рекордно высокий ОН показывает высоту пика экономического цикла и глубину грядущего кризиса. Главное здание МГУ было самым большим ИМ в Европе до 1990 года. </a:t>
            </a:r>
            <a:br>
              <a:rPr lang="ru-RU" sz="4800" b="0" dirty="0">
                <a:latin typeface="Arial"/>
                <a:cs typeface="Arial"/>
                <a:sym typeface="Arial"/>
              </a:rPr>
            </a:br>
            <a:r>
              <a:rPr lang="ru-RU" sz="4800" b="0" dirty="0">
                <a:latin typeface="Arial"/>
                <a:cs typeface="Arial"/>
                <a:sym typeface="Arial"/>
              </a:rPr>
              <a:t>Назовите ЕГО </a:t>
            </a:r>
            <a:r>
              <a:rPr lang="ru-RU" sz="4800" b="0" dirty="0" err="1">
                <a:latin typeface="Arial"/>
                <a:cs typeface="Arial"/>
                <a:sym typeface="Arial"/>
              </a:rPr>
              <a:t>двухкоренным</a:t>
            </a:r>
            <a:r>
              <a:rPr lang="ru-RU" sz="4800" b="0" dirty="0">
                <a:latin typeface="Arial"/>
                <a:cs typeface="Arial"/>
                <a:sym typeface="Arial"/>
              </a:rPr>
              <a:t> словом. </a:t>
            </a:r>
            <a:endParaRPr sz="4800" b="0" dirty="0">
              <a:latin typeface="Arial"/>
              <a:cs typeface="Arial"/>
              <a:sym typeface="Arial"/>
            </a:endParaRPr>
          </a:p>
        </p:txBody>
      </p:sp>
      <p:sp>
        <p:nvSpPr>
          <p:cNvPr id="502" name="Google Shape;502;p40"/>
          <p:cNvSpPr txBox="1"/>
          <p:nvPr/>
        </p:nvSpPr>
        <p:spPr>
          <a:xfrm rot="516">
            <a:off x="5338330" y="10812081"/>
            <a:ext cx="14408376" cy="1412962"/>
          </a:xfrm>
          <a:prstGeom prst="rect">
            <a:avLst/>
          </a:prstGeom>
          <a:noFill/>
          <a:ln>
            <a:noFill/>
          </a:ln>
        </p:spPr>
        <p:txBody>
          <a:bodyPr spcFirstLastPara="1" wrap="square" lIns="243800" tIns="243800" rIns="243800" bIns="243800" anchor="ctr" anchorCtr="0">
            <a:noAutofit/>
          </a:bodyPr>
          <a:lstStyle/>
          <a:p>
            <a:pPr algn="l" defTabSz="1828800" hangingPunct="1">
              <a:buClr>
                <a:srgbClr val="E6215A"/>
              </a:buClr>
              <a:buSzPts val="4800"/>
            </a:pPr>
            <a:r>
              <a:rPr lang="ru-RU" sz="4800">
                <a:solidFill>
                  <a:srgbClr val="E6215A"/>
                </a:solidFill>
                <a:latin typeface="Arial"/>
                <a:cs typeface="Arial"/>
                <a:sym typeface="Arial"/>
              </a:rPr>
              <a:t>Ответ: небоскрёб</a:t>
            </a:r>
            <a:endParaRPr sz="4800" b="0">
              <a:solidFill>
                <a:srgbClr val="E6215A"/>
              </a:solidFill>
              <a:latin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4</a:t>
            </a: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Tree>
    <p:extLst>
      <p:ext uri="{BB962C8B-B14F-4D97-AF65-F5344CB8AC3E}">
        <p14:creationId xmlns:p14="http://schemas.microsoft.com/office/powerpoint/2010/main" val="259234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2"/>
                                        </p:tgtEl>
                                        <p:attrNameLst>
                                          <p:attrName>style.visibility</p:attrName>
                                        </p:attrNameLst>
                                      </p:cBhvr>
                                      <p:to>
                                        <p:strVal val="visible"/>
                                      </p:to>
                                    </p:set>
                                    <p:animEffect transition="in" filter="fade">
                                      <p:cBhvr>
                                        <p:cTn id="7" dur="5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12" name="Google Shape;512;p41"/>
          <p:cNvSpPr txBox="1"/>
          <p:nvPr/>
        </p:nvSpPr>
        <p:spPr>
          <a:xfrm rot="516">
            <a:off x="1440596" y="4344536"/>
            <a:ext cx="22079292" cy="4233396"/>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a:latin typeface="Arial"/>
                <a:cs typeface="Arial"/>
                <a:sym typeface="Arial"/>
              </a:rPr>
              <a:t>До чего техника дошла! Некоторые современные принтеры при печати или копировании определённых изображений могут отключиться, запечатать лист чёрной краской, оставить его пустым. Назовите двухкоренным словом, с чем таким образом борются создатели принтеров? </a:t>
            </a:r>
            <a:endParaRPr sz="4800" b="0">
              <a:latin typeface="Arial"/>
              <a:cs typeface="Arial"/>
              <a:sym typeface="Arial"/>
            </a:endParaRPr>
          </a:p>
        </p:txBody>
      </p:sp>
      <p:sp>
        <p:nvSpPr>
          <p:cNvPr id="513" name="Google Shape;513;p41"/>
          <p:cNvSpPr txBox="1"/>
          <p:nvPr/>
        </p:nvSpPr>
        <p:spPr>
          <a:xfrm rot="516">
            <a:off x="5338330" y="10812081"/>
            <a:ext cx="14408376" cy="1412962"/>
          </a:xfrm>
          <a:prstGeom prst="rect">
            <a:avLst/>
          </a:prstGeom>
          <a:noFill/>
          <a:ln>
            <a:noFill/>
          </a:ln>
        </p:spPr>
        <p:txBody>
          <a:bodyPr spcFirstLastPara="1" wrap="square" lIns="243800" tIns="243800" rIns="243800" bIns="243800" anchor="ctr" anchorCtr="0">
            <a:noAutofit/>
          </a:bodyPr>
          <a:lstStyle/>
          <a:p>
            <a:pPr algn="l" defTabSz="1828800" hangingPunct="1">
              <a:buClr>
                <a:srgbClr val="E6215A"/>
              </a:buClr>
              <a:buSzPts val="4800"/>
            </a:pPr>
            <a:r>
              <a:rPr lang="ru-RU" sz="4800">
                <a:solidFill>
                  <a:srgbClr val="E6215A"/>
                </a:solidFill>
                <a:latin typeface="Arial"/>
                <a:cs typeface="Arial"/>
                <a:sym typeface="Arial"/>
              </a:rPr>
              <a:t>Ответ: фальшивомонетничество</a:t>
            </a:r>
            <a:endParaRPr sz="4800" b="0">
              <a:solidFill>
                <a:srgbClr val="E6215A"/>
              </a:solidFill>
              <a:latin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5</a:t>
            </a: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Tree>
    <p:extLst>
      <p:ext uri="{BB962C8B-B14F-4D97-AF65-F5344CB8AC3E}">
        <p14:creationId xmlns:p14="http://schemas.microsoft.com/office/powerpoint/2010/main" val="142051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3"/>
                                        </p:tgtEl>
                                        <p:attrNameLst>
                                          <p:attrName>style.visibility</p:attrName>
                                        </p:attrNameLst>
                                      </p:cBhvr>
                                      <p:to>
                                        <p:strVal val="visible"/>
                                      </p:to>
                                    </p:set>
                                    <p:animEffect transition="in" filter="fade">
                                      <p:cBhvr>
                                        <p:cTn id="7" dur="500"/>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a:p>
        </p:txBody>
      </p:sp>
      <p:sp>
        <p:nvSpPr>
          <p:cNvPr id="3" name="Заголовок 2"/>
          <p:cNvSpPr>
            <a:spLocks noGrp="1"/>
          </p:cNvSpPr>
          <p:nvPr>
            <p:ph type="title"/>
          </p:nvPr>
        </p:nvSpPr>
        <p:spPr/>
        <p:txBody>
          <a:bodyPr/>
          <a:lstStyle/>
          <a:p>
            <a:r>
              <a:rPr lang="ru-RU" dirty="0" smtClean="0"/>
              <a:t>Раунд 4</a:t>
            </a:r>
            <a:endParaRPr lang="ru-RU" dirty="0"/>
          </a:p>
        </p:txBody>
      </p:sp>
      <p:sp>
        <p:nvSpPr>
          <p:cNvPr id="4" name="Текст 3"/>
          <p:cNvSpPr>
            <a:spLocks noGrp="1"/>
          </p:cNvSpPr>
          <p:nvPr>
            <p:ph type="body" idx="2"/>
          </p:nvPr>
        </p:nvSpPr>
        <p:spPr/>
        <p:txBody>
          <a:bodyPr/>
          <a:lstStyle/>
          <a:p>
            <a:endParaRPr lang="ru-RU" dirty="0"/>
          </a:p>
        </p:txBody>
      </p:sp>
      <p:sp>
        <p:nvSpPr>
          <p:cNvPr id="8" name="Google Shape;129;p3"/>
          <p:cNvSpPr txBox="1">
            <a:spLocks/>
          </p:cNvSpPr>
          <p:nvPr/>
        </p:nvSpPr>
        <p:spPr>
          <a:xfrm>
            <a:off x="1277225" y="4229056"/>
            <a:ext cx="10841350" cy="6604000"/>
          </a:xfrm>
          <a:prstGeom prst="rect">
            <a:avLst/>
          </a:prstGeom>
          <a:noFill/>
          <a:ln>
            <a:noFill/>
          </a:ln>
        </p:spPr>
        <p:txBody>
          <a:bodyPr spcFirstLastPara="1" wrap="square" lIns="50800" tIns="50800" rIns="50800" bIns="50800" anchor="ctr"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defTabSz="1828800" hangingPunct="1">
              <a:lnSpc>
                <a:spcPct val="100000"/>
              </a:lnSpc>
              <a:spcBef>
                <a:spcPts val="0"/>
              </a:spcBef>
              <a:buClr>
                <a:srgbClr val="004F9E"/>
              </a:buClr>
              <a:buSzPts val="20000"/>
              <a:buNone/>
            </a:pPr>
            <a:r>
              <a:rPr lang="ru-RU" sz="12000" b="1" dirty="0">
                <a:solidFill>
                  <a:srgbClr val="009657"/>
                </a:solidFill>
                <a:latin typeface="Arial Black"/>
                <a:ea typeface="Arial Black"/>
                <a:cs typeface="Arial Black"/>
                <a:sym typeface="Arial Black"/>
              </a:rPr>
              <a:t>Деньги в</a:t>
            </a:r>
          </a:p>
          <a:p>
            <a:pPr marL="0" indent="0" defTabSz="1828800" hangingPunct="1">
              <a:lnSpc>
                <a:spcPct val="100000"/>
              </a:lnSpc>
              <a:spcBef>
                <a:spcPts val="0"/>
              </a:spcBef>
              <a:buClr>
                <a:srgbClr val="004F9E"/>
              </a:buClr>
              <a:buSzPts val="20000"/>
              <a:buNone/>
            </a:pPr>
            <a:r>
              <a:rPr lang="ru-RU" sz="12000" b="1" dirty="0">
                <a:solidFill>
                  <a:srgbClr val="009657"/>
                </a:solidFill>
                <a:latin typeface="Arial Black"/>
                <a:ea typeface="Arial Black"/>
                <a:cs typeface="Arial Black"/>
                <a:sym typeface="Arial Black"/>
              </a:rPr>
              <a:t>культуре</a:t>
            </a:r>
          </a:p>
        </p:txBody>
      </p:sp>
      <p:pic>
        <p:nvPicPr>
          <p:cNvPr id="9" name="Google Shape;519;p42"/>
          <p:cNvPicPr preferRelativeResize="0"/>
          <p:nvPr/>
        </p:nvPicPr>
        <p:blipFill rotWithShape="1">
          <a:blip r:embed="rId2">
            <a:alphaModFix/>
          </a:blip>
          <a:srcRect/>
          <a:stretch/>
        </p:blipFill>
        <p:spPr>
          <a:xfrm flipH="1">
            <a:off x="13820745" y="2849900"/>
            <a:ext cx="7009150" cy="9362312"/>
          </a:xfrm>
          <a:prstGeom prst="rect">
            <a:avLst/>
          </a:prstGeom>
          <a:noFill/>
          <a:ln>
            <a:noFill/>
          </a:ln>
        </p:spPr>
      </p:pic>
    </p:spTree>
    <p:extLst>
      <p:ext uri="{BB962C8B-B14F-4D97-AF65-F5344CB8AC3E}">
        <p14:creationId xmlns:p14="http://schemas.microsoft.com/office/powerpoint/2010/main" val="842742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ctrTitle" idx="4294967295"/>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p>
            <a:pPr>
              <a:lnSpc>
                <a:spcPct val="100000"/>
              </a:lnSpc>
              <a:buClr>
                <a:srgbClr val="7359A2"/>
              </a:buClr>
              <a:buSzPts val="8533"/>
            </a:pPr>
            <a:r>
              <a:rPr lang="ru-RU" sz="8534" b="1" dirty="0">
                <a:solidFill>
                  <a:schemeClr val="accent1"/>
                </a:solidFill>
                <a:latin typeface="Ultra"/>
                <a:ea typeface="Ultra"/>
                <a:cs typeface="Ultra"/>
                <a:sym typeface="Ultra"/>
              </a:rPr>
              <a:t>Вопрос 1</a:t>
            </a:r>
            <a:endParaRPr sz="8534" b="1" dirty="0">
              <a:solidFill>
                <a:schemeClr val="accent1"/>
              </a:solidFill>
              <a:latin typeface="Ultra"/>
              <a:ea typeface="Ultra"/>
              <a:cs typeface="Ultra"/>
              <a:sym typeface="Ultra"/>
            </a:endParaRPr>
          </a:p>
        </p:txBody>
      </p:sp>
      <p:sp>
        <p:nvSpPr>
          <p:cNvPr id="136" name="Google Shape;136;p4"/>
          <p:cNvSpPr txBox="1">
            <a:spLocks noGrp="1"/>
          </p:cNvSpPr>
          <p:nvPr>
            <p:ph type="ctrTitle" idx="4294967295"/>
          </p:nvPr>
        </p:nvSpPr>
        <p:spPr>
          <a:xfrm rot="516">
            <a:off x="1441308" y="4371659"/>
            <a:ext cx="22092068" cy="5585134"/>
          </a:xfrm>
          <a:prstGeom prst="rect">
            <a:avLst/>
          </a:prstGeom>
          <a:noFill/>
          <a:ln>
            <a:noFill/>
          </a:ln>
        </p:spPr>
        <p:txBody>
          <a:bodyPr spcFirstLastPara="1" wrap="square" lIns="243800" tIns="243800" rIns="243800" bIns="243800" anchor="t" anchorCtr="0">
            <a:noAutofit/>
          </a:bodyPr>
          <a:lstStyle/>
          <a:p>
            <a:pPr>
              <a:lnSpc>
                <a:spcPct val="100000"/>
              </a:lnSpc>
              <a:buClr>
                <a:srgbClr val="000000"/>
              </a:buClr>
              <a:buSzPts val="4800"/>
            </a:pPr>
            <a:r>
              <a:rPr lang="ru-RU" sz="4800">
                <a:solidFill>
                  <a:srgbClr val="000000"/>
                </a:solidFill>
                <a:latin typeface="Arial"/>
                <a:ea typeface="Arial"/>
                <a:cs typeface="Arial"/>
                <a:sym typeface="Arial"/>
              </a:rPr>
              <a:t>Законодательство России регулирует условия работы молодых ребят в возрасте от 14 до 18 лет. Например, работодателям нельзя привлекать подростков к работе с вредными условиями труда, на подземные работы – в шахты, работу вахтовым методом. Также работодателям запрещено предлагать для подростков этого возраста работу ИМ, ведь у них нет соответствующего документа. </a:t>
            </a:r>
            <a:br>
              <a:rPr lang="ru-RU" sz="4800">
                <a:solidFill>
                  <a:srgbClr val="000000"/>
                </a:solidFill>
                <a:latin typeface="Arial"/>
                <a:ea typeface="Arial"/>
                <a:cs typeface="Arial"/>
                <a:sym typeface="Arial"/>
              </a:rPr>
            </a:br>
            <a:r>
              <a:rPr lang="ru-RU" sz="4800">
                <a:solidFill>
                  <a:srgbClr val="000000"/>
                </a:solidFill>
                <a:latin typeface="Arial"/>
                <a:ea typeface="Arial"/>
                <a:cs typeface="Arial"/>
                <a:sym typeface="Arial"/>
              </a:rPr>
              <a:t>Кто такой ОН? </a:t>
            </a:r>
            <a:endParaRPr sz="4800">
              <a:solidFill>
                <a:srgbClr val="000000"/>
              </a:solidFill>
              <a:latin typeface="Arial"/>
              <a:ea typeface="Arial"/>
              <a:cs typeface="Arial"/>
              <a:sym typeface="Arial"/>
            </a:endParaRPr>
          </a:p>
        </p:txBody>
      </p:sp>
      <p:sp>
        <p:nvSpPr>
          <p:cNvPr id="137"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pic>
        <p:nvPicPr>
          <p:cNvPr id="7"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30" y="11395301"/>
            <a:ext cx="3856772" cy="717398"/>
          </a:xfrm>
          <a:prstGeom prst="rect">
            <a:avLst/>
          </a:prstGeom>
        </p:spPr>
      </p:pic>
    </p:spTree>
    <p:extLst>
      <p:ext uri="{BB962C8B-B14F-4D97-AF65-F5344CB8AC3E}">
        <p14:creationId xmlns:p14="http://schemas.microsoft.com/office/powerpoint/2010/main" val="400203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7" name="Google Shape;527;p43"/>
          <p:cNvSpPr txBox="1"/>
          <p:nvPr/>
        </p:nvSpPr>
        <p:spPr>
          <a:xfrm rot="516">
            <a:off x="1441091" y="4552704"/>
            <a:ext cx="11411310" cy="6316568"/>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dirty="0">
                <a:latin typeface="Arial"/>
                <a:cs typeface="Arial"/>
                <a:sym typeface="Arial"/>
              </a:rPr>
              <a:t>В 2020 году правительство Германии обязало все предприятия общественного питания выдавать чеки вне зависимости от того, нужны они клиенту или нет. В знак протеста некоторые кондитеры решили сделать чеки такими, как на картинке. Какими? </a:t>
            </a:r>
            <a:endParaRPr sz="1400" b="0" dirty="0">
              <a:latin typeface="Arial"/>
              <a:cs typeface="Arial"/>
              <a:sym typeface="Arial"/>
            </a:endParaRPr>
          </a:p>
        </p:txBody>
      </p:sp>
      <p:pic>
        <p:nvPicPr>
          <p:cNvPr id="531" name="Google Shape;531;p43"/>
          <p:cNvPicPr preferRelativeResize="0"/>
          <p:nvPr/>
        </p:nvPicPr>
        <p:blipFill rotWithShape="1">
          <a:blip r:embed="rId5">
            <a:alphaModFix/>
          </a:blip>
          <a:srcRect/>
          <a:stretch/>
        </p:blipFill>
        <p:spPr>
          <a:xfrm>
            <a:off x="13161123" y="3492483"/>
            <a:ext cx="10101942" cy="5689802"/>
          </a:xfrm>
          <a:prstGeom prst="rect">
            <a:avLst/>
          </a:prstGeom>
          <a:noFill/>
          <a:ln>
            <a:noFill/>
          </a:ln>
        </p:spPr>
      </p:pic>
      <p:sp>
        <p:nvSpPr>
          <p:cNvPr id="10"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a:solidFill>
                  <a:srgbClr val="009657"/>
                </a:solidFill>
                <a:latin typeface="Ultra"/>
                <a:ea typeface="Ultra"/>
                <a:cs typeface="Ultra"/>
                <a:sym typeface="Ultra"/>
              </a:rPr>
              <a:t>Вопрос 1</a:t>
            </a:r>
            <a:endParaRPr lang="ru-RU" sz="8534" b="1" dirty="0">
              <a:solidFill>
                <a:srgbClr val="009657"/>
              </a:solidFill>
              <a:latin typeface="Ultra"/>
              <a:ea typeface="Ultra"/>
              <a:cs typeface="Ultra"/>
              <a:sym typeface="Ultra"/>
            </a:endParaRPr>
          </a:p>
        </p:txBody>
      </p:sp>
      <p:sp>
        <p:nvSpPr>
          <p:cNvPr id="11"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pic>
        <p:nvPicPr>
          <p:cNvPr id="7"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3600" t="34509" r="2049" b="34291"/>
          <a:stretch/>
        </p:blipFill>
        <p:spPr>
          <a:xfrm>
            <a:off x="19676330" y="11395301"/>
            <a:ext cx="3856772" cy="717398"/>
          </a:xfrm>
          <a:prstGeom prst="rect">
            <a:avLst/>
          </a:prstGeom>
        </p:spPr>
      </p:pic>
    </p:spTree>
    <p:extLst>
      <p:ext uri="{BB962C8B-B14F-4D97-AF65-F5344CB8AC3E}">
        <p14:creationId xmlns:p14="http://schemas.microsoft.com/office/powerpoint/2010/main" val="144614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txBox="1">
            <a:spLocks noGrp="1"/>
          </p:cNvSpPr>
          <p:nvPr>
            <p:ph type="ctrTitle" idx="4294967295"/>
          </p:nvPr>
        </p:nvSpPr>
        <p:spPr>
          <a:xfrm rot="516">
            <a:off x="1440553" y="4344536"/>
            <a:ext cx="22079310" cy="4472840"/>
          </a:xfrm>
          <a:prstGeom prst="rect">
            <a:avLst/>
          </a:prstGeom>
          <a:noFill/>
          <a:ln>
            <a:noFill/>
          </a:ln>
        </p:spPr>
        <p:txBody>
          <a:bodyPr spcFirstLastPara="1" wrap="square" lIns="243800" tIns="243800" rIns="243800" bIns="243800" anchor="t" anchorCtr="0">
            <a:noAutofit/>
          </a:bodyPr>
          <a:lstStyle/>
          <a:p>
            <a:pPr>
              <a:lnSpc>
                <a:spcPct val="100000"/>
              </a:lnSpc>
              <a:buSzPts val="4800"/>
            </a:pPr>
            <a:r>
              <a:rPr lang="ru-RU" sz="4800">
                <a:latin typeface="Arial"/>
                <a:ea typeface="Arial"/>
                <a:cs typeface="Arial"/>
                <a:sym typeface="Arial"/>
              </a:rPr>
              <a:t>На съемки фильма "Титаник" было потрачено 200 миллионов долларов, что с учётом инфляции больше, чем стоимость съёмок “Аватара”, любой части “Трансформеров” и даже больше стоимости… Чего?</a:t>
            </a:r>
            <a:br>
              <a:rPr lang="ru-RU" sz="4800">
                <a:latin typeface="Arial"/>
                <a:ea typeface="Arial"/>
                <a:cs typeface="Arial"/>
                <a:sym typeface="Arial"/>
              </a:rPr>
            </a:br>
            <a:endParaRPr sz="4800">
              <a:latin typeface="Arial"/>
              <a:ea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2</a:t>
            </a: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30" y="11395301"/>
            <a:ext cx="3856772" cy="717398"/>
          </a:xfrm>
          <a:prstGeom prst="rect">
            <a:avLst/>
          </a:prstGeom>
        </p:spPr>
      </p:pic>
    </p:spTree>
    <p:extLst>
      <p:ext uri="{BB962C8B-B14F-4D97-AF65-F5344CB8AC3E}">
        <p14:creationId xmlns:p14="http://schemas.microsoft.com/office/powerpoint/2010/main" val="240912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5"/>
          <p:cNvSpPr txBox="1">
            <a:spLocks noGrp="1"/>
          </p:cNvSpPr>
          <p:nvPr>
            <p:ph type="ctrTitle" idx="4294967295"/>
          </p:nvPr>
        </p:nvSpPr>
        <p:spPr>
          <a:xfrm rot="516">
            <a:off x="1440553" y="4344536"/>
            <a:ext cx="22079310" cy="4472840"/>
          </a:xfrm>
          <a:prstGeom prst="rect">
            <a:avLst/>
          </a:prstGeom>
          <a:noFill/>
          <a:ln>
            <a:noFill/>
          </a:ln>
        </p:spPr>
        <p:txBody>
          <a:bodyPr spcFirstLastPara="1" wrap="square" lIns="243800" tIns="243800" rIns="243800" bIns="243800" anchor="t" anchorCtr="0">
            <a:noAutofit/>
          </a:bodyPr>
          <a:lstStyle/>
          <a:p>
            <a:pPr>
              <a:lnSpc>
                <a:spcPct val="100000"/>
              </a:lnSpc>
              <a:buSzPts val="4800"/>
            </a:pPr>
            <a:r>
              <a:rPr lang="ru-RU" sz="4800">
                <a:latin typeface="Arial"/>
                <a:ea typeface="Arial"/>
                <a:cs typeface="Arial"/>
                <a:sym typeface="Arial"/>
              </a:rPr>
              <a:t>Мы привыкли, что несущие военную службу собаки используются либо для помощи в обезвреживании противника, либо для поиска опасных веществ. Но оказывается, что способности собак гораздо шире. Например, в аэропорту собака вполне способна вести поиск даже денег. Заголовок статьи, рассказывающей, что собаки могут обнаружить разные нелегально перевозимые предметы, опровергает одну известную фразу. Какую?</a:t>
            </a:r>
            <a:br>
              <a:rPr lang="ru-RU" sz="4800">
                <a:latin typeface="Arial"/>
                <a:ea typeface="Arial"/>
                <a:cs typeface="Arial"/>
                <a:sym typeface="Arial"/>
              </a:rPr>
            </a:br>
            <a:endParaRPr sz="4800">
              <a:latin typeface="Arial"/>
              <a:ea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3</a:t>
            </a: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pic>
        <p:nvPicPr>
          <p:cNvPr id="11"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30" y="11395301"/>
            <a:ext cx="3856772" cy="717398"/>
          </a:xfrm>
          <a:prstGeom prst="rect">
            <a:avLst/>
          </a:prstGeom>
        </p:spPr>
      </p:pic>
    </p:spTree>
    <p:extLst>
      <p:ext uri="{BB962C8B-B14F-4D97-AF65-F5344CB8AC3E}">
        <p14:creationId xmlns:p14="http://schemas.microsoft.com/office/powerpoint/2010/main" val="288863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46"/>
          <p:cNvSpPr txBox="1">
            <a:spLocks noGrp="1"/>
          </p:cNvSpPr>
          <p:nvPr>
            <p:ph type="ctrTitle" idx="4294967295"/>
          </p:nvPr>
        </p:nvSpPr>
        <p:spPr>
          <a:xfrm rot="516">
            <a:off x="1440553" y="4344536"/>
            <a:ext cx="22079310" cy="4472840"/>
          </a:xfrm>
          <a:prstGeom prst="rect">
            <a:avLst/>
          </a:prstGeom>
          <a:noFill/>
          <a:ln>
            <a:noFill/>
          </a:ln>
        </p:spPr>
        <p:txBody>
          <a:bodyPr spcFirstLastPara="1" wrap="square" lIns="243800" tIns="243800" rIns="243800" bIns="243800" anchor="t" anchorCtr="0">
            <a:noAutofit/>
          </a:bodyPr>
          <a:lstStyle/>
          <a:p>
            <a:pPr>
              <a:lnSpc>
                <a:spcPct val="100000"/>
              </a:lnSpc>
              <a:buSzPts val="4800"/>
            </a:pPr>
            <a:r>
              <a:rPr lang="ru-RU" sz="4800">
                <a:latin typeface="Arial"/>
                <a:ea typeface="Arial"/>
                <a:cs typeface="Arial"/>
                <a:sym typeface="Arial"/>
              </a:rPr>
              <a:t>У индейцев племени квактул существует забавный обычай: если кто-нибудь берет в долг деньги, то становится ТАКИМ. ТАКИМ является один из наших пальцев. Назовите словом с приставкой, каким ТАКИМ? </a:t>
            </a:r>
            <a:br>
              <a:rPr lang="ru-RU" sz="4800">
                <a:latin typeface="Arial"/>
                <a:ea typeface="Arial"/>
                <a:cs typeface="Arial"/>
                <a:sym typeface="Arial"/>
              </a:rPr>
            </a:br>
            <a:endParaRPr sz="4800">
              <a:latin typeface="Arial"/>
              <a:ea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4</a:t>
            </a: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30" y="11395301"/>
            <a:ext cx="3856772" cy="717398"/>
          </a:xfrm>
          <a:prstGeom prst="rect">
            <a:avLst/>
          </a:prstGeom>
        </p:spPr>
      </p:pic>
    </p:spTree>
    <p:extLst>
      <p:ext uri="{BB962C8B-B14F-4D97-AF65-F5344CB8AC3E}">
        <p14:creationId xmlns:p14="http://schemas.microsoft.com/office/powerpoint/2010/main" val="172532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72" name="Google Shape;572;p47"/>
          <p:cNvSpPr txBox="1"/>
          <p:nvPr/>
        </p:nvSpPr>
        <p:spPr>
          <a:xfrm rot="516">
            <a:off x="1441091" y="4552696"/>
            <a:ext cx="11411310" cy="6316576"/>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dirty="0">
                <a:latin typeface="Arial"/>
                <a:cs typeface="Arial"/>
                <a:sym typeface="Arial"/>
              </a:rPr>
              <a:t>Перед вами часы с необычным циферблатом, которые наглядно иллюстрируют одну поговорку. Через минуту напишите эту поговорку. </a:t>
            </a:r>
            <a:endParaRPr sz="1400" b="0" dirty="0">
              <a:latin typeface="Arial"/>
              <a:cs typeface="Arial"/>
              <a:sym typeface="Arial"/>
            </a:endParaRPr>
          </a:p>
        </p:txBody>
      </p:sp>
      <p:pic>
        <p:nvPicPr>
          <p:cNvPr id="575" name="Google Shape;575;p47"/>
          <p:cNvPicPr preferRelativeResize="0"/>
          <p:nvPr/>
        </p:nvPicPr>
        <p:blipFill rotWithShape="1">
          <a:blip r:embed="rId5">
            <a:alphaModFix/>
          </a:blip>
          <a:srcRect/>
          <a:stretch/>
        </p:blipFill>
        <p:spPr>
          <a:xfrm>
            <a:off x="13439404" y="1604778"/>
            <a:ext cx="9927772" cy="9927772"/>
          </a:xfrm>
          <a:prstGeom prst="rect">
            <a:avLst/>
          </a:prstGeom>
          <a:noFill/>
          <a:ln>
            <a:noFill/>
          </a:ln>
        </p:spPr>
      </p:pic>
      <p:sp>
        <p:nvSpPr>
          <p:cNvPr id="10"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5</a:t>
            </a:r>
          </a:p>
        </p:txBody>
      </p:sp>
      <p:sp>
        <p:nvSpPr>
          <p:cNvPr id="11"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pic>
        <p:nvPicPr>
          <p:cNvPr id="12"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3600" t="34509" r="2049" b="34291"/>
          <a:stretch/>
        </p:blipFill>
        <p:spPr>
          <a:xfrm>
            <a:off x="19676330" y="11395301"/>
            <a:ext cx="3856772" cy="717398"/>
          </a:xfrm>
          <a:prstGeom prst="rect">
            <a:avLst/>
          </a:prstGeom>
        </p:spPr>
      </p:pic>
    </p:spTree>
    <p:extLst>
      <p:ext uri="{BB962C8B-B14F-4D97-AF65-F5344CB8AC3E}">
        <p14:creationId xmlns:p14="http://schemas.microsoft.com/office/powerpoint/2010/main" val="272659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a:p>
        </p:txBody>
      </p:sp>
      <p:sp>
        <p:nvSpPr>
          <p:cNvPr id="3" name="Заголовок 2"/>
          <p:cNvSpPr>
            <a:spLocks noGrp="1"/>
          </p:cNvSpPr>
          <p:nvPr>
            <p:ph type="title"/>
          </p:nvPr>
        </p:nvSpPr>
        <p:spPr/>
        <p:txBody>
          <a:bodyPr/>
          <a:lstStyle/>
          <a:p>
            <a:r>
              <a:rPr lang="ru-RU" dirty="0" smtClean="0"/>
              <a:t>Раунд 4: ответы</a:t>
            </a:r>
            <a:endParaRPr lang="ru-RU" dirty="0"/>
          </a:p>
        </p:txBody>
      </p:sp>
      <p:sp>
        <p:nvSpPr>
          <p:cNvPr id="4" name="Текст 3"/>
          <p:cNvSpPr>
            <a:spLocks noGrp="1"/>
          </p:cNvSpPr>
          <p:nvPr>
            <p:ph type="body" idx="2"/>
          </p:nvPr>
        </p:nvSpPr>
        <p:spPr/>
        <p:txBody>
          <a:bodyPr/>
          <a:lstStyle/>
          <a:p>
            <a:endParaRPr lang="ru-RU" dirty="0"/>
          </a:p>
        </p:txBody>
      </p:sp>
      <p:sp>
        <p:nvSpPr>
          <p:cNvPr id="8" name="Google Shape;129;p3"/>
          <p:cNvSpPr txBox="1">
            <a:spLocks/>
          </p:cNvSpPr>
          <p:nvPr/>
        </p:nvSpPr>
        <p:spPr>
          <a:xfrm>
            <a:off x="1277225" y="4229056"/>
            <a:ext cx="10841350" cy="6604000"/>
          </a:xfrm>
          <a:prstGeom prst="rect">
            <a:avLst/>
          </a:prstGeom>
          <a:noFill/>
          <a:ln>
            <a:noFill/>
          </a:ln>
        </p:spPr>
        <p:txBody>
          <a:bodyPr spcFirstLastPara="1" wrap="square" lIns="50800" tIns="50800" rIns="50800" bIns="50800" anchor="ctr"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defTabSz="1828800" hangingPunct="1">
              <a:lnSpc>
                <a:spcPct val="100000"/>
              </a:lnSpc>
              <a:spcBef>
                <a:spcPts val="0"/>
              </a:spcBef>
              <a:buClr>
                <a:srgbClr val="004F9E"/>
              </a:buClr>
              <a:buSzPts val="20000"/>
              <a:buNone/>
            </a:pPr>
            <a:r>
              <a:rPr lang="ru-RU" sz="12000" b="1" dirty="0">
                <a:solidFill>
                  <a:srgbClr val="009657"/>
                </a:solidFill>
                <a:latin typeface="Arial Black"/>
                <a:ea typeface="Arial Black"/>
                <a:cs typeface="Arial Black"/>
                <a:sym typeface="Arial Black"/>
              </a:rPr>
              <a:t>Деньги в</a:t>
            </a:r>
          </a:p>
          <a:p>
            <a:pPr marL="0" indent="0" defTabSz="1828800" hangingPunct="1">
              <a:lnSpc>
                <a:spcPct val="100000"/>
              </a:lnSpc>
              <a:spcBef>
                <a:spcPts val="0"/>
              </a:spcBef>
              <a:buClr>
                <a:srgbClr val="004F9E"/>
              </a:buClr>
              <a:buSzPts val="20000"/>
              <a:buNone/>
            </a:pPr>
            <a:r>
              <a:rPr lang="ru-RU" sz="12000" b="1" dirty="0">
                <a:solidFill>
                  <a:srgbClr val="009657"/>
                </a:solidFill>
                <a:latin typeface="Arial Black"/>
                <a:ea typeface="Arial Black"/>
                <a:cs typeface="Arial Black"/>
                <a:sym typeface="Arial Black"/>
              </a:rPr>
              <a:t>культуре</a:t>
            </a:r>
          </a:p>
        </p:txBody>
      </p:sp>
      <p:pic>
        <p:nvPicPr>
          <p:cNvPr id="9" name="Google Shape;519;p42"/>
          <p:cNvPicPr preferRelativeResize="0"/>
          <p:nvPr/>
        </p:nvPicPr>
        <p:blipFill rotWithShape="1">
          <a:blip r:embed="rId2">
            <a:alphaModFix/>
          </a:blip>
          <a:srcRect/>
          <a:stretch/>
        </p:blipFill>
        <p:spPr>
          <a:xfrm flipH="1">
            <a:off x="13820745" y="2849900"/>
            <a:ext cx="7009150" cy="9362312"/>
          </a:xfrm>
          <a:prstGeom prst="rect">
            <a:avLst/>
          </a:prstGeom>
          <a:noFill/>
          <a:ln>
            <a:noFill/>
          </a:ln>
        </p:spPr>
      </p:pic>
    </p:spTree>
    <p:extLst>
      <p:ext uri="{BB962C8B-B14F-4D97-AF65-F5344CB8AC3E}">
        <p14:creationId xmlns:p14="http://schemas.microsoft.com/office/powerpoint/2010/main" val="37208508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9" name="Google Shape;599;p50"/>
          <p:cNvSpPr txBox="1"/>
          <p:nvPr/>
        </p:nvSpPr>
        <p:spPr>
          <a:xfrm rot="516">
            <a:off x="1441109" y="4324096"/>
            <a:ext cx="11411310" cy="6545176"/>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dirty="0">
                <a:latin typeface="Arial"/>
                <a:cs typeface="Arial"/>
                <a:sym typeface="Arial"/>
              </a:rPr>
              <a:t>В 2020 году правительство Германии обязало все предприятия общественного питания выдавать чеки вне зависимости от того, нужны они клиенту или нет. В знак протеста некоторые кондитеры решили сделать чеки такими, как на картинке. Какими? </a:t>
            </a:r>
            <a:endParaRPr sz="1400" b="0" dirty="0">
              <a:latin typeface="Arial"/>
              <a:cs typeface="Arial"/>
              <a:sym typeface="Arial"/>
            </a:endParaRPr>
          </a:p>
        </p:txBody>
      </p:sp>
      <p:pic>
        <p:nvPicPr>
          <p:cNvPr id="602" name="Google Shape;602;p50"/>
          <p:cNvPicPr preferRelativeResize="0"/>
          <p:nvPr/>
        </p:nvPicPr>
        <p:blipFill rotWithShape="1">
          <a:blip r:embed="rId3">
            <a:alphaModFix/>
          </a:blip>
          <a:srcRect/>
          <a:stretch/>
        </p:blipFill>
        <p:spPr>
          <a:xfrm>
            <a:off x="13161123" y="3492483"/>
            <a:ext cx="10101942" cy="5689802"/>
          </a:xfrm>
          <a:prstGeom prst="rect">
            <a:avLst/>
          </a:prstGeom>
          <a:noFill/>
          <a:ln>
            <a:noFill/>
          </a:ln>
        </p:spPr>
      </p:pic>
      <p:sp>
        <p:nvSpPr>
          <p:cNvPr id="603" name="Google Shape;603;p50"/>
          <p:cNvSpPr txBox="1"/>
          <p:nvPr/>
        </p:nvSpPr>
        <p:spPr>
          <a:xfrm rot="516">
            <a:off x="5338330" y="10812081"/>
            <a:ext cx="14408376" cy="1412962"/>
          </a:xfrm>
          <a:prstGeom prst="rect">
            <a:avLst/>
          </a:prstGeom>
          <a:noFill/>
          <a:ln>
            <a:noFill/>
          </a:ln>
        </p:spPr>
        <p:txBody>
          <a:bodyPr spcFirstLastPara="1" wrap="square" lIns="243800" tIns="243800" rIns="243800" bIns="243800" anchor="ctr" anchorCtr="0">
            <a:noAutofit/>
          </a:bodyPr>
          <a:lstStyle/>
          <a:p>
            <a:pPr algn="l" defTabSz="1828800" hangingPunct="1">
              <a:buClr>
                <a:srgbClr val="E6215A"/>
              </a:buClr>
              <a:buSzPts val="4800"/>
            </a:pPr>
            <a:r>
              <a:rPr lang="ru-RU" sz="4800">
                <a:solidFill>
                  <a:srgbClr val="E6215A"/>
                </a:solidFill>
                <a:latin typeface="Arial"/>
                <a:cs typeface="Arial"/>
                <a:sym typeface="Arial"/>
              </a:rPr>
              <a:t>Ответ: съедобными</a:t>
            </a:r>
            <a:endParaRPr sz="4800" b="0">
              <a:solidFill>
                <a:srgbClr val="E6215A"/>
              </a:solidFill>
              <a:latin typeface="Arial"/>
              <a:cs typeface="Arial"/>
              <a:sym typeface="Arial"/>
            </a:endParaRPr>
          </a:p>
        </p:txBody>
      </p:sp>
      <p:sp>
        <p:nvSpPr>
          <p:cNvPr id="10"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a:solidFill>
                  <a:srgbClr val="009657"/>
                </a:solidFill>
                <a:latin typeface="Ultra"/>
                <a:ea typeface="Ultra"/>
                <a:cs typeface="Ultra"/>
                <a:sym typeface="Ultra"/>
              </a:rPr>
              <a:t>Вопрос 1</a:t>
            </a:r>
            <a:endParaRPr lang="ru-RU" sz="8534" b="1" dirty="0">
              <a:solidFill>
                <a:srgbClr val="009657"/>
              </a:solidFill>
              <a:latin typeface="Ultra"/>
              <a:ea typeface="Ultra"/>
              <a:cs typeface="Ultra"/>
              <a:sym typeface="Ultra"/>
            </a:endParaRPr>
          </a:p>
        </p:txBody>
      </p:sp>
      <p:sp>
        <p:nvSpPr>
          <p:cNvPr id="11"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Tree>
    <p:extLst>
      <p:ext uri="{BB962C8B-B14F-4D97-AF65-F5344CB8AC3E}">
        <p14:creationId xmlns:p14="http://schemas.microsoft.com/office/powerpoint/2010/main" val="49866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3"/>
                                        </p:tgtEl>
                                        <p:attrNameLst>
                                          <p:attrName>style.visibility</p:attrName>
                                        </p:attrNameLst>
                                      </p:cBhvr>
                                      <p:to>
                                        <p:strVal val="visible"/>
                                      </p:to>
                                    </p:set>
                                    <p:animEffect transition="in" filter="fade">
                                      <p:cBhvr>
                                        <p:cTn id="7" dur="500"/>
                                        <p:tgtEl>
                                          <p:spTgt spid="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1"/>
          <p:cNvSpPr txBox="1">
            <a:spLocks noGrp="1"/>
          </p:cNvSpPr>
          <p:nvPr>
            <p:ph type="ctrTitle" idx="4294967295"/>
          </p:nvPr>
        </p:nvSpPr>
        <p:spPr>
          <a:xfrm rot="516">
            <a:off x="1440553" y="4344536"/>
            <a:ext cx="22079310" cy="4472840"/>
          </a:xfrm>
          <a:prstGeom prst="rect">
            <a:avLst/>
          </a:prstGeom>
          <a:noFill/>
          <a:ln>
            <a:noFill/>
          </a:ln>
        </p:spPr>
        <p:txBody>
          <a:bodyPr spcFirstLastPara="1" wrap="square" lIns="243800" tIns="243800" rIns="243800" bIns="243800" anchor="t" anchorCtr="0">
            <a:noAutofit/>
          </a:bodyPr>
          <a:lstStyle/>
          <a:p>
            <a:pPr>
              <a:lnSpc>
                <a:spcPct val="100000"/>
              </a:lnSpc>
              <a:buSzPts val="4800"/>
            </a:pPr>
            <a:r>
              <a:rPr lang="ru-RU" sz="4800">
                <a:latin typeface="Arial"/>
                <a:ea typeface="Arial"/>
                <a:cs typeface="Arial"/>
                <a:sym typeface="Arial"/>
              </a:rPr>
              <a:t>На съемки фильма "Титаник" было потрачено 200 миллионов долларов, что с учётом инфляции больше, чем стоимость съёмок “Аватара”, любой части “Трансформеров” и даже больше стоимости… Чего?</a:t>
            </a:r>
            <a:br>
              <a:rPr lang="ru-RU" sz="4800">
                <a:latin typeface="Arial"/>
                <a:ea typeface="Arial"/>
                <a:cs typeface="Arial"/>
                <a:sym typeface="Arial"/>
              </a:rPr>
            </a:br>
            <a:endParaRPr sz="4800">
              <a:latin typeface="Arial"/>
              <a:ea typeface="Arial"/>
              <a:cs typeface="Arial"/>
              <a:sym typeface="Arial"/>
            </a:endParaRPr>
          </a:p>
        </p:txBody>
      </p:sp>
      <p:sp>
        <p:nvSpPr>
          <p:cNvPr id="614" name="Google Shape;614;p51"/>
          <p:cNvSpPr txBox="1"/>
          <p:nvPr/>
        </p:nvSpPr>
        <p:spPr>
          <a:xfrm rot="516">
            <a:off x="5338330" y="10812079"/>
            <a:ext cx="14408376" cy="1412962"/>
          </a:xfrm>
          <a:prstGeom prst="rect">
            <a:avLst/>
          </a:prstGeom>
          <a:noFill/>
          <a:ln>
            <a:noFill/>
          </a:ln>
        </p:spPr>
        <p:txBody>
          <a:bodyPr spcFirstLastPara="1" wrap="square" lIns="243800" tIns="243800" rIns="243800" bIns="243800" anchor="ctr" anchorCtr="0">
            <a:noAutofit/>
          </a:bodyPr>
          <a:lstStyle/>
          <a:p>
            <a:pPr algn="l" defTabSz="1828800" hangingPunct="1">
              <a:buClr>
                <a:srgbClr val="E6215A"/>
              </a:buClr>
              <a:buSzPts val="4800"/>
            </a:pPr>
            <a:r>
              <a:rPr lang="ru-RU" sz="4800">
                <a:solidFill>
                  <a:srgbClr val="E6215A"/>
                </a:solidFill>
                <a:latin typeface="Arial"/>
                <a:cs typeface="Arial"/>
                <a:sym typeface="Arial"/>
              </a:rPr>
              <a:t>Ответ: строительства самого "Титаника" </a:t>
            </a:r>
            <a:endParaRPr sz="4800" b="0">
              <a:solidFill>
                <a:srgbClr val="E6215A"/>
              </a:solidFill>
              <a:latin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2</a:t>
            </a: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Tree>
    <p:extLst>
      <p:ext uri="{BB962C8B-B14F-4D97-AF65-F5344CB8AC3E}">
        <p14:creationId xmlns:p14="http://schemas.microsoft.com/office/powerpoint/2010/main" val="254331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
                                        </p:tgtEl>
                                        <p:attrNameLst>
                                          <p:attrName>style.visibility</p:attrName>
                                        </p:attrNameLst>
                                      </p:cBhvr>
                                      <p:to>
                                        <p:strVal val="visible"/>
                                      </p:to>
                                    </p:set>
                                    <p:animEffect transition="in" filter="fade">
                                      <p:cBhvr>
                                        <p:cTn id="7" dur="500"/>
                                        <p:tgtEl>
                                          <p:spTgt spid="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52"/>
          <p:cNvSpPr txBox="1">
            <a:spLocks noGrp="1"/>
          </p:cNvSpPr>
          <p:nvPr>
            <p:ph type="ctrTitle" idx="4294967295"/>
          </p:nvPr>
        </p:nvSpPr>
        <p:spPr>
          <a:xfrm rot="516">
            <a:off x="1440553" y="4344536"/>
            <a:ext cx="22079310" cy="4472840"/>
          </a:xfrm>
          <a:prstGeom prst="rect">
            <a:avLst/>
          </a:prstGeom>
          <a:noFill/>
          <a:ln>
            <a:noFill/>
          </a:ln>
        </p:spPr>
        <p:txBody>
          <a:bodyPr spcFirstLastPara="1" wrap="square" lIns="243800" tIns="243800" rIns="243800" bIns="243800" anchor="t" anchorCtr="0">
            <a:noAutofit/>
          </a:bodyPr>
          <a:lstStyle/>
          <a:p>
            <a:pPr>
              <a:lnSpc>
                <a:spcPct val="100000"/>
              </a:lnSpc>
              <a:buSzPts val="4800"/>
            </a:pPr>
            <a:r>
              <a:rPr lang="ru-RU" sz="4800">
                <a:latin typeface="Arial"/>
                <a:ea typeface="Arial"/>
                <a:cs typeface="Arial"/>
                <a:sym typeface="Arial"/>
              </a:rPr>
              <a:t>Мы привыкли, что несущие военную службу собаки используются либо для помощи в обезвреживании противника, либо для поиска опасных веществ. Но оказывается, что способности собак гораздо шире. Например, в аэропорту собака вполне способна вести поиск даже денег. Заголовок статьи, рассказывающей, что собаки могут обнаружить разные нелегально перевозимые предметы, опровергает одну известную фразу. Какую?</a:t>
            </a:r>
            <a:br>
              <a:rPr lang="ru-RU" sz="4800">
                <a:latin typeface="Arial"/>
                <a:ea typeface="Arial"/>
                <a:cs typeface="Arial"/>
                <a:sym typeface="Arial"/>
              </a:rPr>
            </a:br>
            <a:endParaRPr sz="4800">
              <a:latin typeface="Arial"/>
              <a:ea typeface="Arial"/>
              <a:cs typeface="Arial"/>
              <a:sym typeface="Arial"/>
            </a:endParaRPr>
          </a:p>
        </p:txBody>
      </p:sp>
      <p:sp>
        <p:nvSpPr>
          <p:cNvPr id="625" name="Google Shape;625;p52"/>
          <p:cNvSpPr txBox="1"/>
          <p:nvPr/>
        </p:nvSpPr>
        <p:spPr>
          <a:xfrm rot="516">
            <a:off x="5338330" y="10812079"/>
            <a:ext cx="14408376" cy="1412962"/>
          </a:xfrm>
          <a:prstGeom prst="rect">
            <a:avLst/>
          </a:prstGeom>
          <a:noFill/>
          <a:ln>
            <a:noFill/>
          </a:ln>
        </p:spPr>
        <p:txBody>
          <a:bodyPr spcFirstLastPara="1" wrap="square" lIns="243800" tIns="243800" rIns="243800" bIns="243800" anchor="ctr" anchorCtr="0">
            <a:noAutofit/>
          </a:bodyPr>
          <a:lstStyle/>
          <a:p>
            <a:pPr algn="l" defTabSz="1828800" hangingPunct="1">
              <a:buClr>
                <a:srgbClr val="E6215A"/>
              </a:buClr>
              <a:buSzPts val="4800"/>
            </a:pPr>
            <a:r>
              <a:rPr lang="ru-RU" sz="4800">
                <a:solidFill>
                  <a:srgbClr val="E6215A"/>
                </a:solidFill>
                <a:latin typeface="Arial"/>
                <a:cs typeface="Arial"/>
                <a:sym typeface="Arial"/>
              </a:rPr>
              <a:t>Ответ: деньги не пахнут</a:t>
            </a:r>
            <a:endParaRPr sz="4800" b="0">
              <a:solidFill>
                <a:srgbClr val="E6215A"/>
              </a:solidFill>
              <a:latin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3</a:t>
            </a: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Tree>
    <p:extLst>
      <p:ext uri="{BB962C8B-B14F-4D97-AF65-F5344CB8AC3E}">
        <p14:creationId xmlns:p14="http://schemas.microsoft.com/office/powerpoint/2010/main" val="58469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5"/>
                                        </p:tgtEl>
                                        <p:attrNameLst>
                                          <p:attrName>style.visibility</p:attrName>
                                        </p:attrNameLst>
                                      </p:cBhvr>
                                      <p:to>
                                        <p:strVal val="visible"/>
                                      </p:to>
                                    </p:set>
                                    <p:animEffect transition="in" filter="fade">
                                      <p:cBhvr>
                                        <p:cTn id="7" dur="500"/>
                                        <p:tgtEl>
                                          <p:spTgt spid="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3"/>
          <p:cNvSpPr txBox="1">
            <a:spLocks noGrp="1"/>
          </p:cNvSpPr>
          <p:nvPr>
            <p:ph type="ctrTitle" idx="4294967295"/>
          </p:nvPr>
        </p:nvSpPr>
        <p:spPr>
          <a:xfrm rot="516">
            <a:off x="1440553" y="4344536"/>
            <a:ext cx="22079310" cy="4472840"/>
          </a:xfrm>
          <a:prstGeom prst="rect">
            <a:avLst/>
          </a:prstGeom>
          <a:noFill/>
          <a:ln>
            <a:noFill/>
          </a:ln>
        </p:spPr>
        <p:txBody>
          <a:bodyPr spcFirstLastPara="1" wrap="square" lIns="243800" tIns="243800" rIns="243800" bIns="243800" anchor="t" anchorCtr="0">
            <a:noAutofit/>
          </a:bodyPr>
          <a:lstStyle/>
          <a:p>
            <a:pPr>
              <a:lnSpc>
                <a:spcPct val="100000"/>
              </a:lnSpc>
              <a:buSzPts val="4800"/>
            </a:pPr>
            <a:r>
              <a:rPr lang="ru-RU" sz="4800">
                <a:latin typeface="Arial"/>
                <a:ea typeface="Arial"/>
                <a:cs typeface="Arial"/>
                <a:sym typeface="Arial"/>
              </a:rPr>
              <a:t>У индейцев племени квактул существует забавный обычай: если кто-нибудь берет в долг деньги, то становится ТАКИМ. ТАКИМ является один из наших пальцев. Назовите словом с приставкой, каким ТАКИМ? </a:t>
            </a:r>
            <a:br>
              <a:rPr lang="ru-RU" sz="4800">
                <a:latin typeface="Arial"/>
                <a:ea typeface="Arial"/>
                <a:cs typeface="Arial"/>
                <a:sym typeface="Arial"/>
              </a:rPr>
            </a:br>
            <a:endParaRPr sz="4800">
              <a:latin typeface="Arial"/>
              <a:ea typeface="Arial"/>
              <a:cs typeface="Arial"/>
              <a:sym typeface="Arial"/>
            </a:endParaRPr>
          </a:p>
        </p:txBody>
      </p:sp>
      <p:sp>
        <p:nvSpPr>
          <p:cNvPr id="636" name="Google Shape;636;p53"/>
          <p:cNvSpPr txBox="1"/>
          <p:nvPr/>
        </p:nvSpPr>
        <p:spPr>
          <a:xfrm rot="516">
            <a:off x="5338330" y="10812079"/>
            <a:ext cx="14408376" cy="1412962"/>
          </a:xfrm>
          <a:prstGeom prst="rect">
            <a:avLst/>
          </a:prstGeom>
          <a:noFill/>
          <a:ln>
            <a:noFill/>
          </a:ln>
        </p:spPr>
        <p:txBody>
          <a:bodyPr spcFirstLastPara="1" wrap="square" lIns="243800" tIns="243800" rIns="243800" bIns="243800" anchor="ctr" anchorCtr="0">
            <a:noAutofit/>
          </a:bodyPr>
          <a:lstStyle/>
          <a:p>
            <a:pPr algn="l" defTabSz="1828800" hangingPunct="1">
              <a:buClr>
                <a:srgbClr val="E6215A"/>
              </a:buClr>
              <a:buSzPts val="4800"/>
            </a:pPr>
            <a:r>
              <a:rPr lang="ru-RU" sz="4800">
                <a:solidFill>
                  <a:srgbClr val="E6215A"/>
                </a:solidFill>
                <a:latin typeface="Arial"/>
                <a:cs typeface="Arial"/>
                <a:sym typeface="Arial"/>
              </a:rPr>
              <a:t>Ответ: безымянным</a:t>
            </a:r>
            <a:endParaRPr sz="4800" b="0">
              <a:solidFill>
                <a:srgbClr val="E6215A"/>
              </a:solidFill>
              <a:latin typeface="Arial"/>
              <a:cs typeface="Arial"/>
              <a:sym typeface="Arial"/>
            </a:endParaRPr>
          </a:p>
        </p:txBody>
      </p:sp>
      <p:sp>
        <p:nvSpPr>
          <p:cNvPr id="9"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4</a:t>
            </a:r>
          </a:p>
        </p:txBody>
      </p:sp>
      <p:sp>
        <p:nvSpPr>
          <p:cNvPr id="10"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Tree>
    <p:extLst>
      <p:ext uri="{BB962C8B-B14F-4D97-AF65-F5344CB8AC3E}">
        <p14:creationId xmlns:p14="http://schemas.microsoft.com/office/powerpoint/2010/main" val="39892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animEffect transition="in" filter="fade">
                                      <p:cBhvr>
                                        <p:cTn id="7" dur="500"/>
                                        <p:tgtEl>
                                          <p:spTgt spid="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ctrTitle" idx="4294967295"/>
          </p:nvPr>
        </p:nvSpPr>
        <p:spPr>
          <a:xfrm rot="516">
            <a:off x="1440615" y="4346145"/>
            <a:ext cx="20555690" cy="3571962"/>
          </a:xfrm>
          <a:prstGeom prst="rect">
            <a:avLst/>
          </a:prstGeom>
          <a:noFill/>
          <a:ln>
            <a:noFill/>
          </a:ln>
        </p:spPr>
        <p:txBody>
          <a:bodyPr spcFirstLastPara="1" wrap="square" lIns="243800" tIns="243800" rIns="243800" bIns="243800" anchor="t" anchorCtr="0">
            <a:noAutofit/>
          </a:bodyPr>
          <a:lstStyle/>
          <a:p>
            <a:pPr>
              <a:lnSpc>
                <a:spcPct val="100000"/>
              </a:lnSpc>
              <a:buClr>
                <a:srgbClr val="000000"/>
              </a:buClr>
              <a:buSzPts val="4800"/>
            </a:pPr>
            <a:r>
              <a:rPr lang="ru-RU" sz="4800">
                <a:solidFill>
                  <a:srgbClr val="000000"/>
                </a:solidFill>
                <a:latin typeface="Arial"/>
                <a:ea typeface="Arial"/>
                <a:cs typeface="Arial"/>
                <a:sym typeface="Arial"/>
              </a:rPr>
              <a:t>Название этой профессии образовано от латинского слова “бегать, быстро передвигаться”. Одним из самых известных представителей этой профессии является древний грек Фидиппид, который быстрее всех сообщил афинянам о победе. Что это за профессия, если известно, что это одна из самых востребованных первых профессий у молодёжи?</a:t>
            </a:r>
            <a:endParaRPr sz="4800">
              <a:solidFill>
                <a:srgbClr val="000000"/>
              </a:solidFill>
              <a:latin typeface="Arial"/>
              <a:ea typeface="Arial"/>
              <a:cs typeface="Arial"/>
              <a:sym typeface="Arial"/>
            </a:endParaRPr>
          </a:p>
        </p:txBody>
      </p:sp>
      <p:sp>
        <p:nvSpPr>
          <p:cNvPr id="10"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2</a:t>
            </a:r>
          </a:p>
        </p:txBody>
      </p:sp>
      <p:sp>
        <p:nvSpPr>
          <p:cNvPr id="11"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pic>
        <p:nvPicPr>
          <p:cNvPr id="7"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30" y="11395301"/>
            <a:ext cx="3856772" cy="717398"/>
          </a:xfrm>
          <a:prstGeom prst="rect">
            <a:avLst/>
          </a:prstGeom>
        </p:spPr>
      </p:pic>
    </p:spTree>
    <p:extLst>
      <p:ext uri="{BB962C8B-B14F-4D97-AF65-F5344CB8AC3E}">
        <p14:creationId xmlns:p14="http://schemas.microsoft.com/office/powerpoint/2010/main" val="106549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4" name="Google Shape;644;p54"/>
          <p:cNvSpPr txBox="1"/>
          <p:nvPr/>
        </p:nvSpPr>
        <p:spPr>
          <a:xfrm rot="516">
            <a:off x="1441109" y="4324101"/>
            <a:ext cx="11411310" cy="6545170"/>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dirty="0">
                <a:latin typeface="Arial"/>
                <a:cs typeface="Arial"/>
                <a:sym typeface="Arial"/>
              </a:rPr>
              <a:t>Перед вами часы с необычным циферблатом, которые наглядно иллюстрируют одну поговорку. Через минуту напишите эту поговорку. </a:t>
            </a:r>
            <a:endParaRPr sz="1400" b="0" dirty="0">
              <a:latin typeface="Arial"/>
              <a:cs typeface="Arial"/>
              <a:sym typeface="Arial"/>
            </a:endParaRPr>
          </a:p>
        </p:txBody>
      </p:sp>
      <p:pic>
        <p:nvPicPr>
          <p:cNvPr id="647" name="Google Shape;647;p54"/>
          <p:cNvPicPr preferRelativeResize="0"/>
          <p:nvPr/>
        </p:nvPicPr>
        <p:blipFill rotWithShape="1">
          <a:blip r:embed="rId3">
            <a:alphaModFix/>
          </a:blip>
          <a:srcRect/>
          <a:stretch/>
        </p:blipFill>
        <p:spPr>
          <a:xfrm>
            <a:off x="13439404" y="1604778"/>
            <a:ext cx="9927772" cy="9927772"/>
          </a:xfrm>
          <a:prstGeom prst="rect">
            <a:avLst/>
          </a:prstGeom>
          <a:noFill/>
          <a:ln>
            <a:noFill/>
          </a:ln>
        </p:spPr>
      </p:pic>
      <p:sp>
        <p:nvSpPr>
          <p:cNvPr id="648" name="Google Shape;648;p54"/>
          <p:cNvSpPr txBox="1"/>
          <p:nvPr/>
        </p:nvSpPr>
        <p:spPr>
          <a:xfrm rot="516">
            <a:off x="5338330" y="10812079"/>
            <a:ext cx="14408376" cy="1412962"/>
          </a:xfrm>
          <a:prstGeom prst="rect">
            <a:avLst/>
          </a:prstGeom>
          <a:noFill/>
          <a:ln>
            <a:noFill/>
          </a:ln>
        </p:spPr>
        <p:txBody>
          <a:bodyPr spcFirstLastPara="1" wrap="square" lIns="243800" tIns="243800" rIns="243800" bIns="243800" anchor="ctr" anchorCtr="0">
            <a:noAutofit/>
          </a:bodyPr>
          <a:lstStyle/>
          <a:p>
            <a:pPr algn="l" defTabSz="1828800" hangingPunct="1">
              <a:buClr>
                <a:srgbClr val="E6215A"/>
              </a:buClr>
              <a:buSzPts val="4800"/>
            </a:pPr>
            <a:r>
              <a:rPr lang="ru-RU" sz="4800">
                <a:solidFill>
                  <a:srgbClr val="E6215A"/>
                </a:solidFill>
                <a:latin typeface="Arial"/>
                <a:cs typeface="Arial"/>
                <a:sym typeface="Arial"/>
              </a:rPr>
              <a:t>Ответ: время – деньги</a:t>
            </a:r>
            <a:endParaRPr sz="4800" b="0">
              <a:solidFill>
                <a:srgbClr val="E6215A"/>
              </a:solidFill>
              <a:latin typeface="Arial"/>
              <a:cs typeface="Arial"/>
              <a:sym typeface="Arial"/>
            </a:endParaRPr>
          </a:p>
        </p:txBody>
      </p:sp>
      <p:sp>
        <p:nvSpPr>
          <p:cNvPr id="10"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5</a:t>
            </a:r>
          </a:p>
        </p:txBody>
      </p:sp>
      <p:sp>
        <p:nvSpPr>
          <p:cNvPr id="11"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Tree>
    <p:extLst>
      <p:ext uri="{BB962C8B-B14F-4D97-AF65-F5344CB8AC3E}">
        <p14:creationId xmlns:p14="http://schemas.microsoft.com/office/powerpoint/2010/main" val="100225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8"/>
                                        </p:tgtEl>
                                        <p:attrNameLst>
                                          <p:attrName>style.visibility</p:attrName>
                                        </p:attrNameLst>
                                      </p:cBhvr>
                                      <p:to>
                                        <p:strVal val="visible"/>
                                      </p:to>
                                    </p:set>
                                    <p:animEffect transition="in" filter="fade">
                                      <p:cBhvr>
                                        <p:cTn id="7" dur="500"/>
                                        <p:tgtEl>
                                          <p:spTgt spid="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body" idx="1"/>
          </p:nvPr>
        </p:nvSpPr>
        <p:spPr>
          <a:xfrm>
            <a:off x="5376443" y="4187023"/>
            <a:ext cx="9950446" cy="1141386"/>
          </a:xfrm>
          <a:prstGeom prst="rect">
            <a:avLst/>
          </a:prstGeom>
          <a:noFill/>
          <a:ln>
            <a:noFill/>
          </a:ln>
        </p:spPr>
        <p:txBody>
          <a:bodyPr spcFirstLastPara="1" wrap="square" lIns="182850" tIns="91400" rIns="182850" bIns="91400" anchor="t" anchorCtr="0">
            <a:normAutofit/>
          </a:bodyPr>
          <a:lstStyle/>
          <a:p>
            <a:pPr marL="0" indent="0">
              <a:spcBef>
                <a:spcPts val="0"/>
              </a:spcBef>
            </a:pPr>
            <a:r>
              <a:rPr lang="ru-RU" sz="6600" b="1"/>
              <a:t>КВИЗ</a:t>
            </a:r>
            <a:endParaRPr sz="6600" b="1"/>
          </a:p>
        </p:txBody>
      </p:sp>
      <p:pic>
        <p:nvPicPr>
          <p:cNvPr id="84" name="Google Shape;84;p1"/>
          <p:cNvPicPr preferRelativeResize="0"/>
          <p:nvPr/>
        </p:nvPicPr>
        <p:blipFill rotWithShape="1">
          <a:blip r:embed="rId3">
            <a:alphaModFix/>
          </a:blip>
          <a:srcRect/>
          <a:stretch/>
        </p:blipFill>
        <p:spPr>
          <a:xfrm>
            <a:off x="17136315" y="5611750"/>
            <a:ext cx="5943726" cy="8104252"/>
          </a:xfrm>
          <a:prstGeom prst="rect">
            <a:avLst/>
          </a:prstGeom>
          <a:noFill/>
          <a:ln>
            <a:noFill/>
          </a:ln>
        </p:spPr>
      </p:pic>
      <p:pic>
        <p:nvPicPr>
          <p:cNvPr id="85" name="Google Shape;85;p1"/>
          <p:cNvPicPr preferRelativeResize="0"/>
          <p:nvPr/>
        </p:nvPicPr>
        <p:blipFill rotWithShape="1">
          <a:blip r:embed="rId4">
            <a:alphaModFix/>
          </a:blip>
          <a:srcRect/>
          <a:stretch/>
        </p:blipFill>
        <p:spPr>
          <a:xfrm>
            <a:off x="22505864" y="5308600"/>
            <a:ext cx="787400" cy="1981200"/>
          </a:xfrm>
          <a:prstGeom prst="rect">
            <a:avLst/>
          </a:prstGeom>
          <a:noFill/>
          <a:ln>
            <a:noFill/>
          </a:ln>
        </p:spPr>
      </p:pic>
      <p:pic>
        <p:nvPicPr>
          <p:cNvPr id="86" name="Google Shape;86;p1"/>
          <p:cNvPicPr preferRelativeResize="0"/>
          <p:nvPr/>
        </p:nvPicPr>
        <p:blipFill rotWithShape="1">
          <a:blip r:embed="rId5">
            <a:alphaModFix/>
          </a:blip>
          <a:srcRect/>
          <a:stretch/>
        </p:blipFill>
        <p:spPr>
          <a:xfrm>
            <a:off x="15151739" y="3200400"/>
            <a:ext cx="2945254" cy="3098800"/>
          </a:xfrm>
          <a:prstGeom prst="rect">
            <a:avLst/>
          </a:prstGeom>
          <a:noFill/>
          <a:ln>
            <a:noFill/>
          </a:ln>
        </p:spPr>
      </p:pic>
      <p:grpSp>
        <p:nvGrpSpPr>
          <p:cNvPr id="87" name="Google Shape;87;p1"/>
          <p:cNvGrpSpPr/>
          <p:nvPr/>
        </p:nvGrpSpPr>
        <p:grpSpPr>
          <a:xfrm>
            <a:off x="2703691" y="2638012"/>
            <a:ext cx="14789846" cy="8091784"/>
            <a:chOff x="5225354" y="3366923"/>
            <a:chExt cx="13062646" cy="7146803"/>
          </a:xfrm>
        </p:grpSpPr>
        <p:sp>
          <p:nvSpPr>
            <p:cNvPr id="88" name="Google Shape;88;p1"/>
            <p:cNvSpPr txBox="1"/>
            <p:nvPr/>
          </p:nvSpPr>
          <p:spPr>
            <a:xfrm>
              <a:off x="6095999" y="6568301"/>
              <a:ext cx="12192001" cy="489264"/>
            </a:xfrm>
            <a:prstGeom prst="rect">
              <a:avLst/>
            </a:prstGeom>
            <a:noFill/>
            <a:ln>
              <a:noFill/>
            </a:ln>
          </p:spPr>
          <p:txBody>
            <a:bodyPr spcFirstLastPara="1" wrap="square" lIns="91426" tIns="45700" rIns="91426" bIns="45700" anchor="t" anchorCtr="0">
              <a:spAutoFit/>
            </a:bodyPr>
            <a:lstStyle/>
            <a:p>
              <a:pPr defTabSz="1828800" hangingPunct="1">
                <a:buClr>
                  <a:srgbClr val="000000"/>
                </a:buClr>
                <a:buSzPts val="3000"/>
              </a:pPr>
              <a:endParaRPr/>
            </a:p>
          </p:txBody>
        </p:sp>
        <p:sp>
          <p:nvSpPr>
            <p:cNvPr id="89" name="Google Shape;89;p1"/>
            <p:cNvSpPr txBox="1"/>
            <p:nvPr/>
          </p:nvSpPr>
          <p:spPr>
            <a:xfrm>
              <a:off x="6095999" y="6568301"/>
              <a:ext cx="12192001" cy="489264"/>
            </a:xfrm>
            <a:prstGeom prst="rect">
              <a:avLst/>
            </a:prstGeom>
            <a:noFill/>
            <a:ln>
              <a:noFill/>
            </a:ln>
          </p:spPr>
          <p:txBody>
            <a:bodyPr spcFirstLastPara="1" wrap="square" lIns="91426" tIns="45700" rIns="91426" bIns="45700" anchor="t" anchorCtr="0">
              <a:spAutoFit/>
            </a:bodyPr>
            <a:lstStyle/>
            <a:p>
              <a:pPr defTabSz="1828800" hangingPunct="1">
                <a:buClr>
                  <a:srgbClr val="000000"/>
                </a:buClr>
                <a:buSzPts val="3000"/>
              </a:pPr>
              <a:endParaRPr/>
            </a:p>
          </p:txBody>
        </p:sp>
        <p:sp>
          <p:nvSpPr>
            <p:cNvPr id="90" name="Google Shape;90;p1"/>
            <p:cNvSpPr/>
            <p:nvPr/>
          </p:nvSpPr>
          <p:spPr>
            <a:xfrm rot="-176598">
              <a:off x="5550137" y="5639624"/>
              <a:ext cx="6871070" cy="2735922"/>
            </a:xfrm>
            <a:prstGeom prst="rect">
              <a:avLst/>
            </a:prstGeom>
            <a:solidFill>
              <a:srgbClr val="E6215A"/>
            </a:solidFill>
            <a:ln>
              <a:noFill/>
            </a:ln>
          </p:spPr>
          <p:txBody>
            <a:bodyPr spcFirstLastPara="1" wrap="square" lIns="243800" tIns="243800" rIns="243800" bIns="243800" anchor="ctr" anchorCtr="0">
              <a:noAutofit/>
            </a:bodyPr>
            <a:lstStyle/>
            <a:p>
              <a:pPr algn="l" defTabSz="1828800" hangingPunct="1">
                <a:buClr>
                  <a:srgbClr val="000000"/>
                </a:buClr>
                <a:buSzPts val="8000"/>
              </a:pPr>
              <a:endParaRPr sz="8000"/>
            </a:p>
          </p:txBody>
        </p:sp>
        <p:sp>
          <p:nvSpPr>
            <p:cNvPr id="91" name="Google Shape;91;p1"/>
            <p:cNvSpPr/>
            <p:nvPr/>
          </p:nvSpPr>
          <p:spPr>
            <a:xfrm>
              <a:off x="5225354" y="7876284"/>
              <a:ext cx="10225662" cy="263744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sp>
          <p:nvSpPr>
            <p:cNvPr id="92" name="Google Shape;92;p1"/>
            <p:cNvSpPr txBox="1"/>
            <p:nvPr/>
          </p:nvSpPr>
          <p:spPr>
            <a:xfrm rot="-176610">
              <a:off x="5999018" y="5819447"/>
              <a:ext cx="7099622" cy="2036493"/>
            </a:xfrm>
            <a:prstGeom prst="rect">
              <a:avLst/>
            </a:prstGeom>
            <a:noFill/>
            <a:ln>
              <a:noFill/>
            </a:ln>
          </p:spPr>
          <p:txBody>
            <a:bodyPr spcFirstLastPara="1" wrap="square" lIns="243800" tIns="243800" rIns="243800" bIns="243800" anchor="ctr" anchorCtr="0">
              <a:noAutofit/>
            </a:bodyPr>
            <a:lstStyle/>
            <a:p>
              <a:pPr algn="l" defTabSz="1828800" hangingPunct="1">
                <a:buClr>
                  <a:srgbClr val="FFFFFF"/>
                </a:buClr>
                <a:buSzPts val="11100"/>
              </a:pPr>
              <a:r>
                <a:rPr lang="ru-RU" sz="11100">
                  <a:solidFill>
                    <a:srgbClr val="FFFFFF"/>
                  </a:solidFill>
                  <a:latin typeface="Arial Black"/>
                  <a:ea typeface="Arial Black"/>
                  <a:cs typeface="Arial Black"/>
                  <a:sym typeface="Arial Black"/>
                </a:rPr>
                <a:t>Первые</a:t>
              </a:r>
              <a:endParaRPr sz="11100">
                <a:solidFill>
                  <a:srgbClr val="FFFFFF"/>
                </a:solidFill>
                <a:latin typeface="Arial Black"/>
                <a:ea typeface="Arial Black"/>
                <a:cs typeface="Arial Black"/>
                <a:sym typeface="Arial Black"/>
              </a:endParaRPr>
            </a:p>
          </p:txBody>
        </p:sp>
        <p:sp>
          <p:nvSpPr>
            <p:cNvPr id="93" name="Google Shape;93;p1"/>
            <p:cNvSpPr txBox="1"/>
            <p:nvPr/>
          </p:nvSpPr>
          <p:spPr>
            <a:xfrm>
              <a:off x="5632153" y="8322236"/>
              <a:ext cx="9818863" cy="2036494"/>
            </a:xfrm>
            <a:prstGeom prst="rect">
              <a:avLst/>
            </a:prstGeom>
            <a:noFill/>
            <a:ln>
              <a:noFill/>
            </a:ln>
          </p:spPr>
          <p:txBody>
            <a:bodyPr spcFirstLastPara="1" wrap="square" lIns="243800" tIns="243800" rIns="243800" bIns="243800" anchor="ctr" anchorCtr="0">
              <a:noAutofit/>
            </a:bodyPr>
            <a:lstStyle/>
            <a:p>
              <a:pPr algn="l" defTabSz="1828800" hangingPunct="1">
                <a:buClr>
                  <a:srgbClr val="FFFFFF"/>
                </a:buClr>
                <a:buSzPts val="16000"/>
              </a:pPr>
              <a:r>
                <a:rPr lang="ru-RU" sz="16000" dirty="0">
                  <a:solidFill>
                    <a:srgbClr val="FFFFFF"/>
                  </a:solidFill>
                  <a:latin typeface="Arial Black"/>
                  <a:ea typeface="Arial Black"/>
                  <a:cs typeface="Arial Black"/>
                  <a:sym typeface="Arial Black"/>
                </a:rPr>
                <a:t>ДЕНЬГИ</a:t>
              </a:r>
              <a:endParaRPr sz="16000" dirty="0">
                <a:solidFill>
                  <a:srgbClr val="FFFFFF"/>
                </a:solidFill>
                <a:latin typeface="Arial Black"/>
                <a:ea typeface="Arial Black"/>
                <a:cs typeface="Arial Black"/>
                <a:sym typeface="Arial Black"/>
              </a:endParaRPr>
            </a:p>
          </p:txBody>
        </p:sp>
        <p:pic>
          <p:nvPicPr>
            <p:cNvPr id="94" name="Google Shape;94;p1"/>
            <p:cNvPicPr preferRelativeResize="0"/>
            <p:nvPr/>
          </p:nvPicPr>
          <p:blipFill rotWithShape="1">
            <a:blip r:embed="rId6">
              <a:alphaModFix/>
            </a:blip>
            <a:srcRect/>
            <a:stretch/>
          </p:blipFill>
          <p:spPr>
            <a:xfrm rot="-879989">
              <a:off x="12873541" y="5383275"/>
              <a:ext cx="2899725" cy="1772054"/>
            </a:xfrm>
            <a:prstGeom prst="rect">
              <a:avLst/>
            </a:prstGeom>
            <a:noFill/>
            <a:ln>
              <a:noFill/>
            </a:ln>
          </p:spPr>
        </p:pic>
        <p:pic>
          <p:nvPicPr>
            <p:cNvPr id="95" name="Google Shape;95;p1"/>
            <p:cNvPicPr preferRelativeResize="0"/>
            <p:nvPr/>
          </p:nvPicPr>
          <p:blipFill rotWithShape="1">
            <a:blip r:embed="rId7">
              <a:alphaModFix/>
              <a:duotone>
                <a:schemeClr val="accent3">
                  <a:shade val="45000"/>
                  <a:satMod val="135000"/>
                </a:schemeClr>
                <a:prstClr val="white"/>
              </a:duotone>
            </a:blip>
            <a:srcRect/>
            <a:stretch/>
          </p:blipFill>
          <p:spPr>
            <a:xfrm rot="950093">
              <a:off x="10495809" y="3366923"/>
              <a:ext cx="2968737" cy="1814228"/>
            </a:xfrm>
            <a:prstGeom prst="rect">
              <a:avLst/>
            </a:prstGeom>
            <a:noFill/>
            <a:ln>
              <a:noFill/>
            </a:ln>
          </p:spPr>
        </p:pic>
      </p:grpSp>
    </p:spTree>
    <p:extLst>
      <p:ext uri="{BB962C8B-B14F-4D97-AF65-F5344CB8AC3E}">
        <p14:creationId xmlns:p14="http://schemas.microsoft.com/office/powerpoint/2010/main" val="1200315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ctrTitle" idx="4294967295"/>
          </p:nvPr>
        </p:nvSpPr>
        <p:spPr>
          <a:xfrm rot="516">
            <a:off x="1440747" y="4166802"/>
            <a:ext cx="22092778" cy="4280524"/>
          </a:xfrm>
          <a:prstGeom prst="rect">
            <a:avLst/>
          </a:prstGeom>
          <a:noFill/>
          <a:ln>
            <a:noFill/>
          </a:ln>
        </p:spPr>
        <p:txBody>
          <a:bodyPr spcFirstLastPara="1" wrap="square" lIns="243800" tIns="243800" rIns="243800" bIns="243800" anchor="t" anchorCtr="0">
            <a:noAutofit/>
          </a:bodyPr>
          <a:lstStyle/>
          <a:p>
            <a:pPr>
              <a:lnSpc>
                <a:spcPct val="100000"/>
              </a:lnSpc>
              <a:buClr>
                <a:srgbClr val="000000"/>
              </a:buClr>
              <a:buSzPts val="4800"/>
            </a:pPr>
            <a:r>
              <a:rPr lang="ru-RU" sz="4800">
                <a:solidFill>
                  <a:srgbClr val="000000"/>
                </a:solidFill>
                <a:latin typeface="Arial"/>
                <a:ea typeface="Arial"/>
                <a:cs typeface="Arial"/>
                <a:sym typeface="Arial"/>
              </a:rPr>
              <a:t>Эта профессия появилась только в XIX веке. Первоначально, чтобы получить конечный продукт, нужно было стоять неподвижно и ждать около 10 минут. А сейчас можно получить результат за несколько секунд подручными средствами и вне зависимости от возраста. Назовите эту профессию. </a:t>
            </a:r>
            <a:endParaRPr/>
          </a:p>
        </p:txBody>
      </p:sp>
      <p:sp>
        <p:nvSpPr>
          <p:cNvPr id="8"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3</a:t>
            </a:r>
          </a:p>
        </p:txBody>
      </p:sp>
      <p:sp>
        <p:nvSpPr>
          <p:cNvPr id="9"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30" y="11395301"/>
            <a:ext cx="3856772" cy="717398"/>
          </a:xfrm>
          <a:prstGeom prst="rect">
            <a:avLst/>
          </a:prstGeom>
        </p:spPr>
      </p:pic>
    </p:spTree>
    <p:extLst>
      <p:ext uri="{BB962C8B-B14F-4D97-AF65-F5344CB8AC3E}">
        <p14:creationId xmlns:p14="http://schemas.microsoft.com/office/powerpoint/2010/main" val="93043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txBox="1">
            <a:spLocks noGrp="1"/>
          </p:cNvSpPr>
          <p:nvPr>
            <p:ph type="ctrTitle" idx="4294967295"/>
          </p:nvPr>
        </p:nvSpPr>
        <p:spPr>
          <a:xfrm rot="516">
            <a:off x="1440560" y="4344600"/>
            <a:ext cx="22079224" cy="5038880"/>
          </a:xfrm>
          <a:prstGeom prst="rect">
            <a:avLst/>
          </a:prstGeom>
          <a:noFill/>
          <a:ln>
            <a:noFill/>
          </a:ln>
        </p:spPr>
        <p:txBody>
          <a:bodyPr spcFirstLastPara="1" wrap="square" lIns="243800" tIns="243800" rIns="243800" bIns="243800" anchor="t" anchorCtr="0">
            <a:noAutofit/>
          </a:bodyPr>
          <a:lstStyle/>
          <a:p>
            <a:pPr>
              <a:lnSpc>
                <a:spcPct val="100000"/>
              </a:lnSpc>
              <a:buClr>
                <a:srgbClr val="000000"/>
              </a:buClr>
              <a:buSzPts val="4800"/>
            </a:pPr>
            <a:r>
              <a:rPr lang="ru-RU" sz="4800">
                <a:solidFill>
                  <a:srgbClr val="000000"/>
                </a:solidFill>
                <a:latin typeface="Arial"/>
                <a:ea typeface="Arial"/>
                <a:cs typeface="Arial"/>
                <a:sym typeface="Arial"/>
              </a:rPr>
              <a:t>Блогер Артемий Лебедев сравнивал эту работу с садоводством и так говорил о сложностях этой профессии: каждый день нужно сажать новые цветы, подрезать ветки у кустов, пропалывать сорняки, чтобы в результате сад или парк был прекрасным. Чтобы людям хотелось туда приходить и проводить там время. Самому юному представителю этой профессии в России всего 3 года. Что это за профессия? </a:t>
            </a:r>
            <a:endParaRPr/>
          </a:p>
        </p:txBody>
      </p:sp>
      <p:sp>
        <p:nvSpPr>
          <p:cNvPr id="8"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4</a:t>
            </a:r>
          </a:p>
        </p:txBody>
      </p:sp>
      <p:sp>
        <p:nvSpPr>
          <p:cNvPr id="9"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30" y="11395301"/>
            <a:ext cx="3856772" cy="717398"/>
          </a:xfrm>
          <a:prstGeom prst="rect">
            <a:avLst/>
          </a:prstGeom>
        </p:spPr>
      </p:pic>
    </p:spTree>
    <p:extLst>
      <p:ext uri="{BB962C8B-B14F-4D97-AF65-F5344CB8AC3E}">
        <p14:creationId xmlns:p14="http://schemas.microsoft.com/office/powerpoint/2010/main" val="52418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81" name="Google Shape;181;p8"/>
          <p:cNvSpPr txBox="1"/>
          <p:nvPr/>
        </p:nvSpPr>
        <p:spPr>
          <a:xfrm rot="516">
            <a:off x="1440670" y="4344601"/>
            <a:ext cx="22079224" cy="3558410"/>
          </a:xfrm>
          <a:prstGeom prst="rect">
            <a:avLst/>
          </a:prstGeom>
          <a:noFill/>
          <a:ln>
            <a:noFill/>
          </a:ln>
        </p:spPr>
        <p:txBody>
          <a:bodyPr spcFirstLastPara="1" wrap="square" lIns="243800" tIns="243800" rIns="243800" bIns="243800" anchor="t" anchorCtr="0">
            <a:noAutofit/>
          </a:bodyPr>
          <a:lstStyle/>
          <a:p>
            <a:pPr algn="l" defTabSz="1828800" hangingPunct="1">
              <a:buClr>
                <a:srgbClr val="000000"/>
              </a:buClr>
              <a:buSzPts val="4800"/>
            </a:pPr>
            <a:r>
              <a:rPr lang="ru-RU" sz="4800" b="0">
                <a:latin typeface="Arial"/>
                <a:cs typeface="Arial"/>
                <a:sym typeface="Arial"/>
              </a:rPr>
              <a:t>Именно ИМ по профессии был Герасим из произведения И.С. Тургенева “Муму”, а могут быть и подростки. Другие ОНИ придумала Мэри Андерсон, когда наблюдала, как машинист в непогоду открывает своё окно и пытается улучшить видимость подручными средствами. Назовите ИХ.</a:t>
            </a:r>
            <a:endParaRPr sz="1400" b="0">
              <a:latin typeface="Arial"/>
              <a:cs typeface="Arial"/>
              <a:sym typeface="Arial"/>
            </a:endParaRPr>
          </a:p>
        </p:txBody>
      </p:sp>
      <p:sp>
        <p:nvSpPr>
          <p:cNvPr id="8" name="Google Shape;135;p4"/>
          <p:cNvSpPr txBox="1">
            <a:spLocks/>
          </p:cNvSpPr>
          <p:nvPr/>
        </p:nvSpPr>
        <p:spPr>
          <a:xfrm rot="547">
            <a:off x="1440422" y="2613140"/>
            <a:ext cx="7167004" cy="966788"/>
          </a:xfrm>
          <a:prstGeom prst="rect">
            <a:avLst/>
          </a:prstGeom>
          <a:noFill/>
          <a:ln>
            <a:noFill/>
          </a:ln>
        </p:spPr>
        <p:txBody>
          <a:bodyPr spcFirstLastPara="1" wrap="square" lIns="243800" tIns="243800" rIns="243800" bIns="2438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828800" hangingPunct="1">
              <a:lnSpc>
                <a:spcPct val="100000"/>
              </a:lnSpc>
              <a:buClr>
                <a:srgbClr val="7359A2"/>
              </a:buClr>
              <a:buSzPts val="8533"/>
            </a:pPr>
            <a:r>
              <a:rPr lang="ru-RU" sz="8534" b="1" dirty="0">
                <a:solidFill>
                  <a:srgbClr val="009657"/>
                </a:solidFill>
                <a:latin typeface="Ultra"/>
                <a:ea typeface="Ultra"/>
                <a:cs typeface="Ultra"/>
                <a:sym typeface="Ultra"/>
              </a:rPr>
              <a:t>Вопрос 5</a:t>
            </a:r>
          </a:p>
        </p:txBody>
      </p:sp>
      <p:sp>
        <p:nvSpPr>
          <p:cNvPr id="9" name="Google Shape;137;p4"/>
          <p:cNvSpPr/>
          <p:nvPr/>
        </p:nvSpPr>
        <p:spPr>
          <a:xfrm>
            <a:off x="1060134" y="3991800"/>
            <a:ext cx="1889600" cy="149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243800" tIns="243800" rIns="243800" bIns="243800" anchor="ctr" anchorCtr="0">
            <a:noAutofit/>
          </a:bodyPr>
          <a:lstStyle/>
          <a:p>
            <a:pPr algn="l" defTabSz="1828800" hangingPunct="1">
              <a:buClr>
                <a:srgbClr val="000000"/>
              </a:buClr>
              <a:buSzPts val="8000"/>
            </a:pPr>
            <a:endParaRPr sz="8000">
              <a:solidFill>
                <a:srgbClr val="FFFFFF"/>
              </a:solidFill>
              <a:latin typeface="Helvetica Neue"/>
              <a:ea typeface="Helvetica Neue"/>
              <a:cs typeface="Helvetica Neue"/>
            </a:endParaRPr>
          </a:p>
        </p:txBody>
      </p:sp>
      <p:pic>
        <p:nvPicPr>
          <p:cNvPr id="6"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30" y="11395301"/>
            <a:ext cx="3856772" cy="717398"/>
          </a:xfrm>
          <a:prstGeom prst="rect">
            <a:avLst/>
          </a:prstGeom>
        </p:spPr>
      </p:pic>
    </p:spTree>
    <p:extLst>
      <p:ext uri="{BB962C8B-B14F-4D97-AF65-F5344CB8AC3E}">
        <p14:creationId xmlns:p14="http://schemas.microsoft.com/office/powerpoint/2010/main" val="208049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ru-RU"/>
          </a:p>
        </p:txBody>
      </p:sp>
      <p:sp>
        <p:nvSpPr>
          <p:cNvPr id="3" name="Заголовок 2"/>
          <p:cNvSpPr>
            <a:spLocks noGrp="1"/>
          </p:cNvSpPr>
          <p:nvPr>
            <p:ph type="title"/>
          </p:nvPr>
        </p:nvSpPr>
        <p:spPr/>
        <p:txBody>
          <a:bodyPr/>
          <a:lstStyle/>
          <a:p>
            <a:r>
              <a:rPr lang="ru-RU" dirty="0" smtClean="0"/>
              <a:t>Раунд 1: ответы</a:t>
            </a:r>
            <a:endParaRPr lang="ru-RU" dirty="0"/>
          </a:p>
        </p:txBody>
      </p:sp>
      <p:sp>
        <p:nvSpPr>
          <p:cNvPr id="4" name="Текст 3"/>
          <p:cNvSpPr>
            <a:spLocks noGrp="1"/>
          </p:cNvSpPr>
          <p:nvPr>
            <p:ph type="body" idx="2"/>
          </p:nvPr>
        </p:nvSpPr>
        <p:spPr/>
        <p:txBody>
          <a:bodyPr/>
          <a:lstStyle/>
          <a:p>
            <a:endParaRPr lang="ru-RU"/>
          </a:p>
        </p:txBody>
      </p:sp>
      <p:sp>
        <p:nvSpPr>
          <p:cNvPr id="8" name="Google Shape;129;p3"/>
          <p:cNvSpPr txBox="1">
            <a:spLocks/>
          </p:cNvSpPr>
          <p:nvPr/>
        </p:nvSpPr>
        <p:spPr>
          <a:xfrm>
            <a:off x="1277225" y="4229056"/>
            <a:ext cx="9463754" cy="6604000"/>
          </a:xfrm>
          <a:prstGeom prst="rect">
            <a:avLst/>
          </a:prstGeom>
          <a:noFill/>
          <a:ln>
            <a:noFill/>
          </a:ln>
        </p:spPr>
        <p:txBody>
          <a:bodyPr spcFirstLastPara="1" wrap="square" lIns="50800" tIns="50800" rIns="50800" bIns="50800" anchor="ctr"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defTabSz="1828800" hangingPunct="1">
              <a:lnSpc>
                <a:spcPct val="100000"/>
              </a:lnSpc>
              <a:spcBef>
                <a:spcPts val="0"/>
              </a:spcBef>
              <a:buClr>
                <a:srgbClr val="004F9E"/>
              </a:buClr>
              <a:buSzPts val="20000"/>
              <a:buNone/>
            </a:pPr>
            <a:r>
              <a:rPr lang="ru-RU" sz="16000" b="1" dirty="0">
                <a:solidFill>
                  <a:srgbClr val="009657"/>
                </a:solidFill>
                <a:latin typeface="Arial Black"/>
                <a:ea typeface="Arial Black"/>
                <a:cs typeface="Arial Black"/>
                <a:sym typeface="Arial Black"/>
              </a:rPr>
              <a:t>Первая работа</a:t>
            </a:r>
          </a:p>
        </p:txBody>
      </p:sp>
      <p:pic>
        <p:nvPicPr>
          <p:cNvPr id="9" name="Google Shape;138;p1"/>
          <p:cNvPicPr preferRelativeResize="0"/>
          <p:nvPr/>
        </p:nvPicPr>
        <p:blipFill rotWithShape="1">
          <a:blip r:embed="rId2">
            <a:alphaModFix/>
          </a:blip>
          <a:srcRect/>
          <a:stretch/>
        </p:blipFill>
        <p:spPr>
          <a:xfrm>
            <a:off x="14511656" y="3132957"/>
            <a:ext cx="6627372" cy="9582434"/>
          </a:xfrm>
          <a:prstGeom prst="rect">
            <a:avLst/>
          </a:prstGeom>
          <a:noFill/>
          <a:ln>
            <a:noFill/>
          </a:ln>
        </p:spPr>
      </p:pic>
    </p:spTree>
    <p:extLst>
      <p:ext uri="{BB962C8B-B14F-4D97-AF65-F5344CB8AC3E}">
        <p14:creationId xmlns:p14="http://schemas.microsoft.com/office/powerpoint/2010/main" val="610282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Эстафета Мои финансы">
      <a:dk1>
        <a:srgbClr val="000000"/>
      </a:dk1>
      <a:lt1>
        <a:srgbClr val="FFFFFF"/>
      </a:lt1>
      <a:dk2>
        <a:srgbClr val="3C3E3C"/>
      </a:dk2>
      <a:lt2>
        <a:srgbClr val="B8BCBF"/>
      </a:lt2>
      <a:accent1>
        <a:srgbClr val="009657"/>
      </a:accent1>
      <a:accent2>
        <a:srgbClr val="EF7D00"/>
      </a:accent2>
      <a:accent3>
        <a:srgbClr val="004F9F"/>
      </a:accent3>
      <a:accent4>
        <a:srgbClr val="30B7BC"/>
      </a:accent4>
      <a:accent5>
        <a:srgbClr val="E62059"/>
      </a:accent5>
      <a:accent6>
        <a:srgbClr val="D4ADD3"/>
      </a:accent6>
      <a:hlink>
        <a:srgbClr val="30B7BC"/>
      </a:hlink>
      <a:folHlink>
        <a:srgbClr val="005B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1975</TotalTime>
  <Words>2169</Words>
  <Application>Microsoft Office PowerPoint</Application>
  <PresentationFormat>Произвольный</PresentationFormat>
  <Paragraphs>137</Paragraphs>
  <Slides>51</Slides>
  <Notes>43</Notes>
  <HiddenSlides>0</HiddenSlides>
  <MMClips>20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51</vt:i4>
      </vt:variant>
    </vt:vector>
  </HeadingPairs>
  <TitlesOfParts>
    <vt:vector size="60" baseType="lpstr">
      <vt:lpstr>Arial</vt:lpstr>
      <vt:lpstr>Arial Black</vt:lpstr>
      <vt:lpstr>Calibri</vt:lpstr>
      <vt:lpstr>Helvetica Neue</vt:lpstr>
      <vt:lpstr>Helvetica Neue Light</vt:lpstr>
      <vt:lpstr>Proxima Nova</vt:lpstr>
      <vt:lpstr>Raleway</vt:lpstr>
      <vt:lpstr>Ultra</vt:lpstr>
      <vt:lpstr>Тема Office</vt:lpstr>
      <vt:lpstr>Презентация PowerPoint</vt:lpstr>
      <vt:lpstr>Ход игры</vt:lpstr>
      <vt:lpstr>Раунд 1</vt:lpstr>
      <vt:lpstr>Вопрос 1</vt:lpstr>
      <vt:lpstr>Название этой профессии образовано от латинского слова “бегать, быстро передвигаться”. Одним из самых известных представителей этой профессии является древний грек Фидиппид, который быстрее всех сообщил афинянам о победе. Что это за профессия, если известно, что это одна из самых востребованных первых профессий у молодёжи?</vt:lpstr>
      <vt:lpstr>Эта профессия появилась только в XIX веке. Первоначально, чтобы получить конечный продукт, нужно было стоять неподвижно и ждать около 10 минут. А сейчас можно получить результат за несколько секунд подручными средствами и вне зависимости от возраста. Назовите эту профессию. </vt:lpstr>
      <vt:lpstr>Блогер Артемий Лебедев сравнивал эту работу с садоводством и так говорил о сложностях этой профессии: каждый день нужно сажать новые цветы, подрезать ветки у кустов, пропалывать сорняки, чтобы в результате сад или парк был прекрасным. Чтобы людям хотелось туда приходить и проводить там время. Самому юному представителю этой профессии в России всего 3 года. Что это за профессия? </vt:lpstr>
      <vt:lpstr>Презентация PowerPoint</vt:lpstr>
      <vt:lpstr>Раунд 1: ответы</vt:lpstr>
      <vt:lpstr>Презентация PowerPoint</vt:lpstr>
      <vt:lpstr>Презентация PowerPoint</vt:lpstr>
      <vt:lpstr>Презентация PowerPoint</vt:lpstr>
      <vt:lpstr>Презентация PowerPoint</vt:lpstr>
      <vt:lpstr>Презентация PowerPoint</vt:lpstr>
      <vt:lpstr>Раунд 2</vt:lpstr>
      <vt:lpstr>Все накопленные деньги одного маленького мальчика были потрачены на леденцы, засахаренные орешки и шоколад, но не для себя, а для лечения друга. Хотя первоначальная финансовая цель была совсем другая –  покупка собаки. Назовите этого друга одной из самых распространённых шведских фамилий, а также его место жительства. </vt:lpstr>
      <vt:lpstr>Этот шотландец заработал первые деньги – 10 центов, работая чистильщиком обуви, а после сказочно разбогател на добыче золота, алмазов и нефти. Однако ни богатство, ни известность не помогли ему заполучить звезду на Аллее Славы в Голливуде – это удалось лишь его племяннику Дональду. Назовите фамилию любого из них.</vt:lpstr>
      <vt:lpstr>Первые деньги, доступ к которым этот мальчик получил только в 11 лет, он тут же инвестировал в своё образование - купил учебники, школьную форму и другие необходимые для учёбы приспособления. Ему также было разрешено привезти с собой в школу домашнее животное, а вот транспортные средства иметь при себе первокурсникам запрещалось.  Где собирался учиться этот мальчик? </vt:lpstr>
      <vt:lpstr>А вот этот герой поступил необдуманно, и деньги от продажи азбуки решил потратить на развлечения. Вследствие своих опрометчивых решений он чуть было не попал в долговое рабство и даже угодил в лапы мошенников! Но одна мудрая старушка помогла ему и открыла дверь в светлое будущее. Скажите, как его зовут? </vt:lpstr>
      <vt:lpstr>Презентация PowerPoint</vt:lpstr>
      <vt:lpstr>Раунд 2: ответы</vt:lpstr>
      <vt:lpstr>Презентация PowerPoint</vt:lpstr>
      <vt:lpstr>Презентация PowerPoint</vt:lpstr>
      <vt:lpstr>Презентация PowerPoint</vt:lpstr>
      <vt:lpstr>Презентация PowerPoint</vt:lpstr>
      <vt:lpstr>Презентация PowerPoint</vt:lpstr>
      <vt:lpstr>Раунд 3</vt:lpstr>
      <vt:lpstr>Успешная шведская писательница Астрид Линдгрен, автор повести “Малыш и Карлсон, который живёт на крыше”, как-то подсчитала и удивилась, что ОНИ у неё равны 102. Новая повесть и открытое письмо об этой ситуации в итоге привели к отставке правительства.  Какое слово мы заменили на слово ОНИ? </vt:lpstr>
      <vt:lpstr>На главной площади Венеции были установлены городские эталонные весы, а также невысокие столы менял, которые назывались “банко”. Если менялу ловили на жульничестве или нечестном обменном курсе, то его стол разбивали, чтобы он не мог больше работать. По одной из версий так появился этот финансовый термин. Какой? </vt:lpstr>
      <vt:lpstr>Презентация PowerPoint</vt:lpstr>
      <vt:lpstr>Сотрудник гонконгского подразделения банка выдвинул теорию, в которой каждый новый рекордно высокий ОН показывает высоту пика экономического цикла и глубину грядущего кризиса. Главное здание МГУ было самым большим ИМ в Европе до 1990 года.  Назовите ЕГО двухкоренным словом. </vt:lpstr>
      <vt:lpstr>До чего техника дошла! Некоторые современные принтеры при печати или копировании определённых изображений могут отключиться, запечатать лист чёрной краской, оставить его пустым. Назовите двухкоренным словом, с чем таким образом борются создатели принтеров? </vt:lpstr>
      <vt:lpstr>Раунд 3: ответы</vt:lpstr>
      <vt:lpstr>Презентация PowerPoint</vt:lpstr>
      <vt:lpstr>Презентация PowerPoint</vt:lpstr>
      <vt:lpstr>Презентация PowerPoint</vt:lpstr>
      <vt:lpstr>Презентация PowerPoint</vt:lpstr>
      <vt:lpstr>Презентация PowerPoint</vt:lpstr>
      <vt:lpstr>Раунд 4</vt:lpstr>
      <vt:lpstr>Презентация PowerPoint</vt:lpstr>
      <vt:lpstr>На съемки фильма "Титаник" было потрачено 200 миллионов долларов, что с учётом инфляции больше, чем стоимость съёмок “Аватара”, любой части “Трансформеров” и даже больше стоимости… Чего? </vt:lpstr>
      <vt:lpstr>Мы привыкли, что несущие военную службу собаки используются либо для помощи в обезвреживании противника, либо для поиска опасных веществ. Но оказывается, что способности собак гораздо шире. Например, в аэропорту собака вполне способна вести поиск даже денег. Заголовок статьи, рассказывающей, что собаки могут обнаружить разные нелегально перевозимые предметы, опровергает одну известную фразу. Какую? </vt:lpstr>
      <vt:lpstr>У индейцев племени квактул существует забавный обычай: если кто-нибудь берет в долг деньги, то становится ТАКИМ. ТАКИМ является один из наших пальцев. Назовите словом с приставкой, каким ТАКИМ?  </vt:lpstr>
      <vt:lpstr>Презентация PowerPoint</vt:lpstr>
      <vt:lpstr>Раунд 4: ответы</vt:lpstr>
      <vt:lpstr>Презентация PowerPoint</vt:lpstr>
      <vt:lpstr>На съемки фильма "Титаник" было потрачено 200 миллионов долларов, что с учётом инфляции больше, чем стоимость съёмок “Аватара”, любой части “Трансформеров” и даже больше стоимости… Чего? </vt:lpstr>
      <vt:lpstr>Мы привыкли, что несущие военную службу собаки используются либо для помощи в обезвреживании противника, либо для поиска опасных веществ. Но оказывается, что способности собак гораздо шире. Например, в аэропорту собака вполне способна вести поиск даже денег. Заголовок статьи, рассказывающей, что собаки могут обнаружить разные нелегально перевозимые предметы, опровергает одну известную фразу. Какую? </vt:lpstr>
      <vt:lpstr>У индейцев племени квактул существует забавный обычай: если кто-нибудь берет в долг деньги, то становится ТАКИМ. ТАКИМ является один из наших пальцев. Назовите словом с приставкой, каким ТАКИМ?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Huawei</dc:creator>
  <cp:lastModifiedBy>User</cp:lastModifiedBy>
  <cp:revision>102</cp:revision>
  <dcterms:modified xsi:type="dcterms:W3CDTF">2024-10-04T08:23:02Z</dcterms:modified>
</cp:coreProperties>
</file>